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modernComment_100_89AC79A3.xml" ContentType="application/vnd.ms-powerpoint.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modernComment_108_409C516A.xml" ContentType="application/vnd.ms-powerpoint.comments+xml"/>
  <Override PartName="/ppt/notesSlides/notesSlide6.xml" ContentType="application/vnd.openxmlformats-officedocument.presentationml.notesSlide+xml"/>
  <Override PartName="/ppt/comments/modernComment_102_ADE49359.xml" ContentType="application/vnd.ms-powerpoint.comments+xml"/>
  <Override PartName="/ppt/notesSlides/notesSlide7.xml" ContentType="application/vnd.openxmlformats-officedocument.presentationml.notesSlide+xml"/>
  <Override PartName="/ppt/comments/modernComment_10B_B48488A0.xml" ContentType="application/vnd.ms-powerpoint.comments+xml"/>
  <Override PartName="/ppt/notesSlides/notesSlide8.xml" ContentType="application/vnd.openxmlformats-officedocument.presentationml.notesSlide+xml"/>
  <Override PartName="/ppt/comments/modernComment_104_A48980CC.xml" ContentType="application/vnd.ms-powerpoint.comment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modernComment_119_7C957F74.xml" ContentType="application/vnd.ms-powerpoint.comments+xml"/>
  <Override PartName="/ppt/notesSlides/notesSlide11.xml" ContentType="application/vnd.openxmlformats-officedocument.presentationml.notesSlide+xml"/>
  <Override PartName="/ppt/comments/modernComment_103_A12053EE.xml" ContentType="application/vnd.ms-powerpoint.comments+xml"/>
  <Override PartName="/ppt/notesSlides/notesSlide12.xml" ContentType="application/vnd.openxmlformats-officedocument.presentationml.notesSlide+xml"/>
  <Override PartName="/ppt/comments/modernComment_11B_21B63A81.xml" ContentType="application/vnd.ms-powerpoint.comments+xml"/>
  <Override PartName="/ppt/notesSlides/notesSlide13.xml" ContentType="application/vnd.openxmlformats-officedocument.presentationml.notesSlide+xml"/>
  <Override PartName="/ppt/comments/modernComment_106_D43F726.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comments/modernComment_107_81089346.xml" ContentType="application/vnd.ms-powerpoint.comments+xml"/>
  <Override PartName="/ppt/notesSlides/notesSlide15.xml" ContentType="application/vnd.openxmlformats-officedocument.presentationml.notesSlide+xml"/>
  <Override PartName="/ppt/comments/modernComment_10A_FAD5A9ED.xml" ContentType="application/vnd.ms-powerpoint.comments+xml"/>
  <Override PartName="/ppt/notesSlides/notesSlide16.xml" ContentType="application/vnd.openxmlformats-officedocument.presentationml.notesSlide+xml"/>
  <Override PartName="/ppt/comments/modernComment_10E_B25F4FF4.xml" ContentType="application/vnd.ms-powerpoint.comments+xml"/>
  <Override PartName="/ppt/notesSlides/notesSlide17.xml" ContentType="application/vnd.openxmlformats-officedocument.presentationml.notesSlide+xml"/>
  <Override PartName="/ppt/comments/modernComment_10F_2BD4C6CD.xml" ContentType="application/vnd.ms-powerpoint.comments+xml"/>
  <Override PartName="/ppt/notesSlides/notesSlide18.xml" ContentType="application/vnd.openxmlformats-officedocument.presentationml.notesSlide+xml"/>
  <Override PartName="/ppt/comments/modernComment_110_A26E2129.xml" ContentType="application/vnd.ms-powerpoint.comments+xml"/>
  <Override PartName="/ppt/notesSlides/notesSlide19.xml" ContentType="application/vnd.openxmlformats-officedocument.presentationml.notesSlide+xml"/>
  <Override PartName="/ppt/comments/modernComment_111_22F4D036.xml" ContentType="application/vnd.ms-powerpoint.comment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omments/modernComment_109_314D5360.xml" ContentType="application/vnd.ms-powerpoint.comments+xml"/>
  <Override PartName="/ppt/notesSlides/notesSlide22.xml" ContentType="application/vnd.openxmlformats-officedocument.presentationml.notesSlide+xml"/>
  <Override PartName="/ppt/comments/modernComment_10C_3B2349D5.xml" ContentType="application/vnd.ms-powerpoint.comment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56" r:id="rId2"/>
    <p:sldId id="276" r:id="rId3"/>
    <p:sldId id="286" r:id="rId4"/>
    <p:sldId id="287" r:id="rId5"/>
    <p:sldId id="264" r:id="rId6"/>
    <p:sldId id="258" r:id="rId7"/>
    <p:sldId id="267" r:id="rId8"/>
    <p:sldId id="260" r:id="rId9"/>
    <p:sldId id="257" r:id="rId10"/>
    <p:sldId id="281" r:id="rId11"/>
    <p:sldId id="259" r:id="rId12"/>
    <p:sldId id="283" r:id="rId13"/>
    <p:sldId id="262" r:id="rId14"/>
    <p:sldId id="263" r:id="rId15"/>
    <p:sldId id="266" r:id="rId16"/>
    <p:sldId id="270" r:id="rId17"/>
    <p:sldId id="271" r:id="rId18"/>
    <p:sldId id="272" r:id="rId19"/>
    <p:sldId id="273" r:id="rId20"/>
    <p:sldId id="285" r:id="rId21"/>
    <p:sldId id="265" r:id="rId22"/>
    <p:sldId id="268" r:id="rId23"/>
    <p:sldId id="269" r:id="rId24"/>
    <p:sldId id="284" r:id="rId25"/>
    <p:sldId id="278" r:id="rId26"/>
    <p:sldId id="279" r:id="rId27"/>
    <p:sldId id="280" r:id="rId28"/>
  </p:sldIdLst>
  <p:sldSz cx="12192000" cy="6858000"/>
  <p:notesSz cx="7285038" cy="103632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itel, Hinweise zur Datei und Agenda" id="{DFC7F40A-1008-4CFF-8AC7-48204FDA339D}">
          <p14:sldIdLst>
            <p14:sldId id="256"/>
            <p14:sldId id="276"/>
            <p14:sldId id="286"/>
            <p14:sldId id="287"/>
            <p14:sldId id="264"/>
          </p14:sldIdLst>
        </p14:section>
        <p14:section name="Kapitel 1: Einige Layouts mit Inhalt" id="{EDE451F1-A944-4196-9248-26A416918F8F}">
          <p14:sldIdLst>
            <p14:sldId id="258"/>
            <p14:sldId id="267"/>
            <p14:sldId id="260"/>
            <p14:sldId id="257"/>
            <p14:sldId id="281"/>
            <p14:sldId id="259"/>
            <p14:sldId id="283"/>
            <p14:sldId id="262"/>
            <p14:sldId id="263"/>
            <p14:sldId id="266"/>
            <p14:sldId id="270"/>
            <p14:sldId id="271"/>
            <p14:sldId id="272"/>
            <p14:sldId id="273"/>
          </p14:sldIdLst>
        </p14:section>
        <p14:section name="Kapitel 2: Weitere Bestandteile einer Präsentationsvorlage" id="{997BC7A5-D6C0-4AFC-86B6-3AE7DFBFCB18}">
          <p14:sldIdLst>
            <p14:sldId id="285"/>
            <p14:sldId id="265"/>
            <p14:sldId id="268"/>
            <p14:sldId id="269"/>
          </p14:sldIdLst>
        </p14:section>
        <p14:section name="Kapitel 3: Ihre eigene Präsentationsvorlage" id="{9F3E88FB-6E01-45F8-9A8B-3EE3891F0475}">
          <p14:sldIdLst>
            <p14:sldId id="284"/>
            <p14:sldId id="278"/>
            <p14:sldId id="279"/>
            <p14:sldId id="280"/>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2" orient="horz" pos="3271" userDrawn="1">
          <p15:clr>
            <a:srgbClr val="A4A3A4"/>
          </p15:clr>
        </p15:guide>
        <p15:guide id="3" pos="2294">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B3ABF48-2437-16B8-7F38-BDBBFE27E125}" name="Nicola Pridik" initials="NP" userId="Nicola Pridik" providerId="Non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E5E5E5"/>
    <a:srgbClr val="D9D9D9"/>
    <a:srgbClr val="CAD9F2"/>
    <a:srgbClr val="ECF1FA"/>
    <a:srgbClr val="FFFFFF"/>
    <a:srgbClr val="E8EAEC"/>
    <a:srgbClr val="E8DC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580" autoAdjust="0"/>
    <p:restoredTop sz="86410" autoAdjust="0"/>
  </p:normalViewPr>
  <p:slideViewPr>
    <p:cSldViewPr snapToGrid="0" showGuides="1">
      <p:cViewPr varScale="1">
        <p:scale>
          <a:sx n="68" d="100"/>
          <a:sy n="68" d="100"/>
        </p:scale>
        <p:origin x="42" y="579"/>
      </p:cViewPr>
      <p:guideLst/>
    </p:cSldViewPr>
  </p:slideViewPr>
  <p:outlineViewPr>
    <p:cViewPr>
      <p:scale>
        <a:sx n="33" d="100"/>
        <a:sy n="33" d="100"/>
      </p:scale>
      <p:origin x="0" y="-6447"/>
    </p:cViewPr>
  </p:outlineViewPr>
  <p:notesTextViewPr>
    <p:cViewPr>
      <p:scale>
        <a:sx n="1" d="1"/>
        <a:sy n="1" d="1"/>
      </p:scale>
      <p:origin x="0" y="0"/>
    </p:cViewPr>
  </p:notesTextViewPr>
  <p:sorterViewPr>
    <p:cViewPr>
      <p:scale>
        <a:sx n="103" d="100"/>
        <a:sy n="103" d="100"/>
      </p:scale>
      <p:origin x="0" y="0"/>
    </p:cViewPr>
  </p:sorterViewPr>
  <p:notesViewPr>
    <p:cSldViewPr snapToGrid="0" showGuides="1">
      <p:cViewPr>
        <p:scale>
          <a:sx n="62" d="100"/>
          <a:sy n="62" d="100"/>
        </p:scale>
        <p:origin x="2883" y="357"/>
      </p:cViewPr>
      <p:guideLst>
        <p:guide orient="horz" pos="3271"/>
        <p:guide pos="229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 Id="rId35" Type="http://schemas.microsoft.com/office/2018/10/relationships/authors" Target="authors.xml"/><Relationship Id="rId8" Type="http://schemas.openxmlformats.org/officeDocument/2006/relationships/slide" Target="slides/slide7.xml"/></Relationships>
</file>

<file path=ppt/comments/modernComment_100_89AC79A3.xml><?xml version="1.0" encoding="utf-8"?>
<p188:cmLst xmlns:a="http://schemas.openxmlformats.org/drawingml/2006/main" xmlns:r="http://schemas.openxmlformats.org/officeDocument/2006/relationships" xmlns:p188="http://schemas.microsoft.com/office/powerpoint/2018/8/main">
  <p188:cm id="{A343C833-9A6E-45D1-AFB6-447E7D1CA567}" authorId="{BB3ABF48-2437-16B8-7F38-BDBBFE27E125}" created="2023-06-18T17:05:50.949">
    <pc:sldMkLst xmlns:pc="http://schemas.microsoft.com/office/powerpoint/2013/main/command">
      <pc:docMk/>
      <pc:sldMk cId="2309781923" sldId="256"/>
    </pc:sldMkLst>
    <p188:txBody>
      <a:bodyPr/>
      <a:lstStyle/>
      <a:p>
        <a:r>
          <a:rPr lang="de-DE"/>
          <a:t>Die Datei enthält einen Titel, der auch in den Dateiinformationen (Datei &gt; Informationen &gt; Eigenschaften &gt; Titel) eingetragen ist. 
</a:t>
        </a:r>
      </a:p>
    </p188:txBody>
  </p188:cm>
  <p188:cm id="{B08C6390-5A07-4D90-9FA1-602A99FD2D47}" authorId="{BB3ABF48-2437-16B8-7F38-BDBBFE27E125}" created="2023-06-18T17:09:13.003">
    <pc:sldMkLst xmlns:pc="http://schemas.microsoft.com/office/powerpoint/2013/main/command">
      <pc:docMk/>
      <pc:sldMk cId="2309781923" sldId="256"/>
    </pc:sldMkLst>
    <p188:txBody>
      <a:bodyPr/>
      <a:lstStyle/>
      <a:p>
        <a:r>
          <a:rPr lang="de-DE"/>
          <a:t>Die Hauptsprache des Dokuments entspricht der Sprache für die Rechtschreibprüfung (Überprüfen &gt; Sprache &gt; Spracheinstellungen &gt; Office-Erstellungssprachen und -Korrekturhilfen).</a:t>
        </a:r>
      </a:p>
    </p188:txBody>
  </p188:cm>
</p188:cmLst>
</file>

<file path=ppt/comments/modernComment_102_ADE49359.xml><?xml version="1.0" encoding="utf-8"?>
<p188:cmLst xmlns:a="http://schemas.openxmlformats.org/drawingml/2006/main" xmlns:r="http://schemas.openxmlformats.org/officeDocument/2006/relationships" xmlns:p188="http://schemas.microsoft.com/office/powerpoint/2018/8/main">
  <p188:cm id="{B90DD0E0-6C01-4AC8-84FB-196B0339989D}" authorId="{BB3ABF48-2437-16B8-7F38-BDBBFE27E125}" created="2023-06-18T17:14:41.649">
    <pc:sldMkLst xmlns:pc="http://schemas.microsoft.com/office/powerpoint/2013/main/command">
      <pc:docMk/>
      <pc:sldMk cId="2917438297" sldId="258"/>
    </pc:sldMkLst>
    <p188:txBody>
      <a:bodyPr/>
      <a:lstStyle/>
      <a:p>
        <a:r>
          <a:rPr lang="de-DE"/>
          <a:t>Grafische Objekte ohne inhaltliche Bedeutung liegen auf der Folienmaster- bzw. Layoutebene. Dieser Punkt ist bei einer individuellen barrierefreien Präsentationsvorlage berücksichtigt.</a:t>
        </a:r>
      </a:p>
    </p188:txBody>
  </p188:cm>
</p188:cmLst>
</file>

<file path=ppt/comments/modernComment_103_A12053EE.xml><?xml version="1.0" encoding="utf-8"?>
<p188:cmLst xmlns:a="http://schemas.openxmlformats.org/drawingml/2006/main" xmlns:r="http://schemas.openxmlformats.org/officeDocument/2006/relationships" xmlns:p188="http://schemas.microsoft.com/office/powerpoint/2018/8/main">
  <p188:cm id="{3249D4DC-F17A-4C0C-A5C7-CF4E55BA1A33}" authorId="{BB3ABF48-2437-16B8-7F38-BDBBFE27E125}" created="2023-06-18T17:15:23.333">
    <pc:sldMkLst xmlns:pc="http://schemas.microsoft.com/office/powerpoint/2013/main/command">
      <pc:docMk/>
      <pc:sldMk cId="2703250414" sldId="259"/>
    </pc:sldMkLst>
    <p188:txBody>
      <a:bodyPr/>
      <a:lstStyle/>
      <a:p>
        <a:r>
          <a:rPr lang="de-DE"/>
          <a:t>Textplatzhalter enthalten auch Absatzformate mit Listenfunktion. Voreingestellt sind diese nur auf Folien, auf denen die Eingabe einer Liste sinnvoll bzw. erwünscht ist. Bei einer individuellen Präsentationsvorlage ist beides berücksichtigt.</a:t>
        </a:r>
      </a:p>
    </p188:txBody>
  </p188:cm>
</p188:cmLst>
</file>

<file path=ppt/comments/modernComment_104_A48980CC.xml><?xml version="1.0" encoding="utf-8"?>
<p188:cmLst xmlns:a="http://schemas.openxmlformats.org/drawingml/2006/main" xmlns:r="http://schemas.openxmlformats.org/officeDocument/2006/relationships" xmlns:p188="http://schemas.microsoft.com/office/powerpoint/2018/8/main">
  <p188:cm id="{AFF2CCBA-F919-478A-9BF2-11F293701292}" authorId="{BB3ABF48-2437-16B8-7F38-BDBBFE27E125}" created="2023-06-26T09:02:14.790">
    <pc:sldMkLst xmlns:pc="http://schemas.microsoft.com/office/powerpoint/2013/main/command">
      <pc:docMk/>
      <pc:sldMk cId="2760474828" sldId="260"/>
    </pc:sldMkLst>
    <p188:txBody>
      <a:bodyPr/>
      <a:lstStyle/>
      <a:p>
        <a:r>
          <a:rPr lang="de-DE"/>
          <a:t>Alternativtexte für Bilder müssen beim Gestalten der Präsentation eingefügt werden. Dafür machen Sie einen Rechtsklick auf das Bild und gehen auf Alternativtext anzeigen.</a:t>
        </a:r>
      </a:p>
    </p188:txBody>
  </p188:cm>
</p188:cmLst>
</file>

<file path=ppt/comments/modernComment_106_D43F726.xml><?xml version="1.0" encoding="utf-8"?>
<p188:cmLst xmlns:a="http://schemas.openxmlformats.org/drawingml/2006/main" xmlns:r="http://schemas.openxmlformats.org/officeDocument/2006/relationships" xmlns:p188="http://schemas.microsoft.com/office/powerpoint/2018/8/main">
  <p188:cm id="{A8E9FAAE-2DDF-4525-A114-5EED19B873CF}" authorId="{BB3ABF48-2437-16B8-7F38-BDBBFE27E125}" created="2023-06-18T17:26:55.324">
    <ac:deMkLst xmlns:ac="http://schemas.microsoft.com/office/drawing/2013/main/command">
      <pc:docMk xmlns:pc="http://schemas.microsoft.com/office/powerpoint/2013/main/command"/>
      <pc:sldMk xmlns:pc="http://schemas.microsoft.com/office/powerpoint/2013/main/command" cId="222557990" sldId="262"/>
      <ac:graphicFrameMk id="6" creationId="{BF0B6E27-8103-4963-25B3-9E1E6D7F9376}"/>
    </ac:deMkLst>
    <p188:txBody>
      <a:bodyPr/>
      <a:lstStyle/>
      <a:p>
        <a:r>
          <a:rPr lang="de-DE"/>
          <a:t>Text in farbigen Flächenformen ist gut lesbar, das Kontrastverhältnis von Text- und Hintergrundfarbe beträgt also mindestens 4,5:1.</a:t>
        </a:r>
      </a:p>
    </p188:txBody>
  </p188:cm>
</p188:cmLst>
</file>

<file path=ppt/comments/modernComment_107_81089346.xml><?xml version="1.0" encoding="utf-8"?>
<p188:cmLst xmlns:a="http://schemas.openxmlformats.org/drawingml/2006/main" xmlns:r="http://schemas.openxmlformats.org/officeDocument/2006/relationships" xmlns:p188="http://schemas.microsoft.com/office/powerpoint/2018/8/main">
  <p188:cm id="{346F41E3-BA8D-441C-A59F-9AAB60657645}" authorId="{BB3ABF48-2437-16B8-7F38-BDBBFE27E125}" created="2023-06-18T17:28:13.591">
    <ac:deMkLst xmlns:ac="http://schemas.microsoft.com/office/drawing/2013/main/command">
      <pc:docMk xmlns:pc="http://schemas.microsoft.com/office/powerpoint/2013/main/command"/>
      <pc:sldMk xmlns:pc="http://schemas.microsoft.com/office/powerpoint/2013/main/command" cId="2164822854" sldId="263"/>
      <ac:spMk id="3" creationId="{F154400D-5B4C-8E57-A501-1F5028BAE531}"/>
    </ac:deMkLst>
    <p188:txBody>
      <a:bodyPr/>
      <a:lstStyle/>
      <a:p>
        <a:r>
          <a:rPr lang="de-DE"/>
          <a:t>Text ist linksbündig ausgerichtet und hat nach Möglichkeit einen Zeilenabstand von 120 Prozent. Beides ist in einer individuellen Präsentationsvorlage bei Platzhaltern passend eingestellt. Bei Folientiteln und bei Formen mit Text wähle ich ggf. aus gestalterischen Gründen einen geringeren Zeilenabstand.</a:t>
        </a:r>
      </a:p>
    </p188:txBody>
  </p188:cm>
</p188:cmLst>
</file>

<file path=ppt/comments/modernComment_108_409C516A.xml><?xml version="1.0" encoding="utf-8"?>
<p188:cmLst xmlns:a="http://schemas.openxmlformats.org/drawingml/2006/main" xmlns:r="http://schemas.openxmlformats.org/officeDocument/2006/relationships" xmlns:p188="http://schemas.microsoft.com/office/powerpoint/2018/8/main">
  <p188:cm id="{83E29AA1-4738-438E-B5C9-0E02BC0078AA}" authorId="{BB3ABF48-2437-16B8-7F38-BDBBFE27E125}" created="2023-06-18T17:07:04.324">
    <pc:sldMkLst xmlns:pc="http://schemas.microsoft.com/office/powerpoint/2013/main/command">
      <pc:docMk/>
      <pc:sldMk cId="1083986282" sldId="264"/>
    </pc:sldMkLst>
    <p188:txBody>
      <a:bodyPr/>
      <a:lstStyle/>
      <a:p>
        <a:r>
          <a:rPr lang="de-DE"/>
          <a:t>Für längere Präsentationen, die weitergegeben werden, steht ein Folienlayout zur Verfügung, das als Inhaltsverzeichnis genutzt werden kann. Dieser Punkt wird in einer individuellen barrierefreien Präsentationsvorlage berücksichtigt. Die Inhalte des Verzeichnisses müssen später mit den Kapitelfolien der Datei verlinkt werden. 
Hinweis: Beim Einfügen einer neuen Folie über Start &gt; Neue Folie (dort Menü aufklappen) können Sie für neue Folien jeweils ein geeignetes Layout auswählen.</a:t>
        </a:r>
      </a:p>
    </p188:txBody>
  </p188:cm>
</p188:cmLst>
</file>

<file path=ppt/comments/modernComment_109_314D5360.xml><?xml version="1.0" encoding="utf-8"?>
<p188:cmLst xmlns:a="http://schemas.openxmlformats.org/drawingml/2006/main" xmlns:r="http://schemas.openxmlformats.org/officeDocument/2006/relationships" xmlns:p188="http://schemas.microsoft.com/office/powerpoint/2018/8/main">
  <p188:cm id="{65E2F4FD-1EB5-451E-9C2B-5265A408505A}" authorId="{BB3ABF48-2437-16B8-7F38-BDBBFE27E125}" created="2023-06-18T17:36:26.030">
    <pc:sldMkLst xmlns:pc="http://schemas.microsoft.com/office/powerpoint/2013/main/command">
      <pc:docMk/>
      <pc:sldMk cId="827151200" sldId="265"/>
    </pc:sldMkLst>
    <p188:txBody>
      <a:bodyPr/>
      <a:lstStyle/>
      <a:p>
        <a:r>
          <a:rPr lang="de-DE"/>
          <a:t>Die gesetzliche Pflicht zur digitalen Barrierefreiheit umfasst in PowerPoint offenbar nicht die Notizenseitenansicht . Trotzdem wäre es nicht schlecht, wenn diese Ansicht der Präsentation ebenfalls barrierefrei wäre, denn sie ist für Handouts besonders geeignet. Ein Haken ist, dass die Folien in dieser Ansicht nur als Bild erkannt werden. Der Folieninhalt müsste also bei allen Folien per Alternativtext beschrieben werden. Das würde einen erheblichen Aufwand bedeuten. Ich würde deshalb eher nach einer Lösung suchen, die die Folieninhalte im PDF mit den kommentierenden Texten in der Notizenansicht zusammenführt. Oder die Texte unter den Folien müssen so formuliert sein, dass sie den Inhalt der jeweiligen Folie stets komplett wiedergeben. Dann könnte man die Folienbilder in der Notizenseitenansicht als dekorativ ausweisen.</a:t>
        </a:r>
      </a:p>
    </p188:txBody>
  </p188:cm>
</p188:cmLst>
</file>

<file path=ppt/comments/modernComment_10A_FAD5A9ED.xml><?xml version="1.0" encoding="utf-8"?>
<p188:cmLst xmlns:a="http://schemas.openxmlformats.org/drawingml/2006/main" xmlns:r="http://schemas.openxmlformats.org/officeDocument/2006/relationships" xmlns:p188="http://schemas.microsoft.com/office/powerpoint/2018/8/main">
  <p188:cm id="{60D2C1A1-C462-43AF-9020-581EEB5B79FE}" authorId="{BB3ABF48-2437-16B8-7F38-BDBBFE27E125}" created="2023-06-18T17:29:52.216">
    <ac:deMkLst xmlns:ac="http://schemas.microsoft.com/office/drawing/2013/main/command">
      <pc:docMk xmlns:pc="http://schemas.microsoft.com/office/powerpoint/2013/main/command"/>
      <pc:sldMk xmlns:pc="http://schemas.microsoft.com/office/powerpoint/2013/main/command" cId="4208306669" sldId="266"/>
      <ac:spMk id="19" creationId="{51607C30-B690-A6BF-B255-0713BC752F43}"/>
    </ac:deMkLst>
    <p188:txBody>
      <a:bodyPr/>
      <a:lstStyle/>
      <a:p>
        <a:r>
          <a:rPr lang="de-DE"/>
          <a:t>Für Kästen mit Text in einer Fremdsprache ist die betreffende Sprache eingestellt.</a:t>
        </a:r>
      </a:p>
    </p188:txBody>
  </p188:cm>
</p188:cmLst>
</file>

<file path=ppt/comments/modernComment_10B_B48488A0.xml><?xml version="1.0" encoding="utf-8"?>
<p188:cmLst xmlns:a="http://schemas.openxmlformats.org/drawingml/2006/main" xmlns:r="http://schemas.openxmlformats.org/officeDocument/2006/relationships" xmlns:p188="http://schemas.microsoft.com/office/powerpoint/2018/8/main">
  <p188:cm id="{D1328DCD-83B9-4E95-B1F5-B5A681570247}" authorId="{BB3ABF48-2437-16B8-7F38-BDBBFE27E125}" created="2023-06-18T17:13:09.130">
    <pc:sldMkLst xmlns:pc="http://schemas.microsoft.com/office/powerpoint/2013/main/command">
      <pc:docMk/>
      <pc:sldMk cId="3028584608" sldId="267"/>
    </pc:sldMkLst>
    <p188:txBody>
      <a:bodyPr/>
      <a:lstStyle/>
      <a:p>
        <a:r>
          <a:rPr lang="de-DE"/>
          <a:t>Bei Folien ohne sichtbaren Folientitel ist ein Titelplatzhalter über der Folie platziert, damit die Folie einen unsichtbaren Folientitel erhalten kann. Bei einer individuellen barrierefreien Präsentationsvorlage ist dieser Punkt berücksichtigt. Sie müssen nur noch den Folientitel eingeben.</a:t>
        </a:r>
      </a:p>
    </p188:txBody>
  </p188:cm>
</p188:cmLst>
</file>

<file path=ppt/comments/modernComment_10C_3B2349D5.xml><?xml version="1.0" encoding="utf-8"?>
<p188:cmLst xmlns:a="http://schemas.openxmlformats.org/drawingml/2006/main" xmlns:r="http://schemas.openxmlformats.org/officeDocument/2006/relationships" xmlns:p188="http://schemas.microsoft.com/office/powerpoint/2018/8/main">
  <p188:cm id="{C33B3A56-664E-41BA-9106-38F5A744ABED}" authorId="{BB3ABF48-2437-16B8-7F38-BDBBFE27E125}" created="2023-06-18T17:34:56.644">
    <pc:sldMkLst xmlns:pc="http://schemas.microsoft.com/office/powerpoint/2013/main/command">
      <pc:docMk/>
      <pc:sldMk cId="992168405" sldId="268"/>
    </pc:sldMkLst>
    <p188:txBody>
      <a:bodyPr/>
      <a:lstStyle/>
      <a:p>
        <a:r>
          <a:rPr lang="de-DE"/>
          <a:t>Zu einer individuellen Präsentationsvorlage gehören in der Regel auch Kopiervorlagen für Folienobjekte wie Textfelder, Formen und Pfeile. Bei einer barrierefreien Vorlage werden dabei die Kontrastanforderungen berücksichtigt bzw. Hinweise zur Verwendung der Objekte gegeben.</a:t>
        </a:r>
      </a:p>
    </p188:txBody>
  </p188:cm>
</p188:cmLst>
</file>

<file path=ppt/comments/modernComment_10E_B25F4FF4.xml><?xml version="1.0" encoding="utf-8"?>
<p188:cmLst xmlns:a="http://schemas.openxmlformats.org/drawingml/2006/main" xmlns:r="http://schemas.openxmlformats.org/officeDocument/2006/relationships" xmlns:p188="http://schemas.microsoft.com/office/powerpoint/2018/8/main">
  <p188:cm id="{89698791-4E7C-4089-AF58-04B47711B258}" authorId="{BB3ABF48-2437-16B8-7F38-BDBBFE27E125}" created="2023-06-18T17:31:17.479">
    <pc:sldMkLst xmlns:pc="http://schemas.microsoft.com/office/powerpoint/2013/main/command">
      <pc:docMk/>
      <pc:sldMk cId="2992590836" sldId="270"/>
    </pc:sldMkLst>
    <p188:txBody>
      <a:bodyPr/>
      <a:lstStyle/>
      <a:p>
        <a:r>
          <a:rPr lang="de-DE"/>
          <a:t>Für Tabellen steht ein Tabellenplatzhalter zur Verfügung, der über die Funktion Tabelle einfügen mit Inhalt gefüllt wird. Spalten- und Zeilenüberschriften sind als solche ausgewiesen.</a:t>
        </a:r>
      </a:p>
    </p188:txBody>
  </p188:cm>
</p188:cmLst>
</file>

<file path=ppt/comments/modernComment_10F_2BD4C6CD.xml><?xml version="1.0" encoding="utf-8"?>
<p188:cmLst xmlns:a="http://schemas.openxmlformats.org/drawingml/2006/main" xmlns:r="http://schemas.openxmlformats.org/officeDocument/2006/relationships" xmlns:p188="http://schemas.microsoft.com/office/powerpoint/2018/8/main">
  <p188:cm id="{044C98B6-CE8B-405E-97BA-4FE5C3D8F2B6}" authorId="{BB3ABF48-2437-16B8-7F38-BDBBFE27E125}" created="2023-06-19T09:09:17.361">
    <pc:sldMkLst xmlns:pc="http://schemas.microsoft.com/office/powerpoint/2013/main/command">
      <pc:docMk/>
      <pc:sldMk cId="735364813" sldId="271"/>
    </pc:sldMkLst>
    <p188:txBody>
      <a:bodyPr/>
      <a:lstStyle/>
      <a:p>
        <a:r>
          <a:rPr lang="de-DE"/>
          <a:t>Die Folienobjekte wurden in eine sinnvolle Lesereihenfolge gebracht und Objekte, die für das Verständnis des Inhalts nicht erforderlich sind, als dekorativ markiert. Alternativ hätte man auch denselben Weg wählen können wie bei Folie 11. </a:t>
        </a:r>
      </a:p>
    </p188:txBody>
  </p188:cm>
</p188:cmLst>
</file>

<file path=ppt/comments/modernComment_110_A26E2129.xml><?xml version="1.0" encoding="utf-8"?>
<p188:cmLst xmlns:a="http://schemas.openxmlformats.org/drawingml/2006/main" xmlns:r="http://schemas.openxmlformats.org/officeDocument/2006/relationships" xmlns:p188="http://schemas.microsoft.com/office/powerpoint/2018/8/main">
  <p188:cm id="{018A22D8-B7E1-4324-8510-71EBABA9461C}" authorId="{BB3ABF48-2437-16B8-7F38-BDBBFE27E125}" created="2023-06-19T09:14:46.714">
    <pc:sldMkLst xmlns:pc="http://schemas.microsoft.com/office/powerpoint/2013/main/command">
      <pc:docMk/>
      <pc:sldMk cId="2725126441" sldId="272"/>
    </pc:sldMkLst>
    <p188:txBody>
      <a:bodyPr/>
      <a:lstStyle/>
      <a:p>
        <a:r>
          <a:rPr lang="de-DE"/>
          <a:t>Inhaltliche Informationen, die in Diagrammen über Farben vermittelt werden, werden zusätzlich auch noch in anderer Weise kommuniziert, z. B. durch entsprechende Beschriftungen. 
Grafische informationstragende Elemente ohne Text sind voneinander unterscheidbar. Da dies nicht auf alle Farben im Diagramm zutrifft, habe ich dafür gesorgt, dass die Abschnitte durch weiße Linien unterbrochen werden.
Farben inhaltlich relevanter Folienobjekte müssen sich eigentlich auch gut vom Folienhintergrund abheben. Beim Gelb auf dieser Folie ist das nicht der Fall. Da über die anderen Farben aber die Diagrammform als solche erkennbar ist und zudem der Anteil des betroffenen Abschnitts in Textform zur Verfügung steht, gehe ich davon aus, dass durch den unzureichenden Kontrast keine Information verlorengeht.</a:t>
        </a:r>
      </a:p>
    </p188:txBody>
  </p188:cm>
</p188:cmLst>
</file>

<file path=ppt/comments/modernComment_111_22F4D036.xml><?xml version="1.0" encoding="utf-8"?>
<p188:cmLst xmlns:a="http://schemas.openxmlformats.org/drawingml/2006/main" xmlns:r="http://schemas.openxmlformats.org/officeDocument/2006/relationships" xmlns:p188="http://schemas.microsoft.com/office/powerpoint/2018/8/main">
  <p188:cm id="{5643CD86-1747-4A5C-9FAE-98DCFE697A7B}" authorId="{BB3ABF48-2437-16B8-7F38-BDBBFE27E125}" created="2023-06-19T09:31:15.110">
    <pc:sldMkLst xmlns:pc="http://schemas.microsoft.com/office/powerpoint/2013/main/command">
      <pc:docMk/>
      <pc:sldMk cId="586469430" sldId="273"/>
    </pc:sldMkLst>
    <p188:txBody>
      <a:bodyPr/>
      <a:lstStyle/>
      <a:p>
        <a:r>
          <a:rPr lang="de-DE"/>
          <a:t>Wenn Links gesetzt werden, ist nicht die Webadresse verlinkt, sondern ein im Kontext aussagekräftiger Text, der auf das Linkziel Bezug nimmt. Zusätzlich wird angegeben, wenn sich bei Klick auf den Link ein anderes Fenster öffnet.</a:t>
        </a:r>
      </a:p>
    </p188:txBody>
  </p188:cm>
</p188:cmLst>
</file>

<file path=ppt/comments/modernComment_119_7C957F74.xml><?xml version="1.0" encoding="utf-8"?>
<p188:cmLst xmlns:a="http://schemas.openxmlformats.org/drawingml/2006/main" xmlns:r="http://schemas.openxmlformats.org/officeDocument/2006/relationships" xmlns:p188="http://schemas.microsoft.com/office/powerpoint/2018/8/main">
  <p188:cm id="{5A56D7DD-5B1E-44F1-B59A-DD1CABD084E9}" authorId="{BB3ABF48-2437-16B8-7F38-BDBBFE27E125}" created="2023-06-20T12:16:17.715">
    <pc:sldMkLst xmlns:pc="http://schemas.microsoft.com/office/powerpoint/2013/main/command">
      <pc:docMk/>
      <pc:sldMk cId="2090172276" sldId="281"/>
    </pc:sldMkLst>
    <p188:txBody>
      <a:bodyPr/>
      <a:lstStyle/>
      <a:p>
        <a:r>
          <a:rPr lang="de-DE"/>
          <a:t>Jeder Folientitel kommt nur einmal vor, damit Folien klar identifizierbar sind. Für diese Folie wurde deshalb ein anderer (unsichtbarer) Titel gewählt als für die Folie davor.</a:t>
        </a:r>
      </a:p>
    </p188:txBody>
  </p188:cm>
</p188:cmLst>
</file>

<file path=ppt/comments/modernComment_11B_21B63A81.xml><?xml version="1.0" encoding="utf-8"?>
<p188:cmLst xmlns:a="http://schemas.openxmlformats.org/drawingml/2006/main" xmlns:r="http://schemas.openxmlformats.org/officeDocument/2006/relationships" xmlns:p188="http://schemas.microsoft.com/office/powerpoint/2018/8/main">
  <p188:cm id="{EB57C79F-4F41-48B8-A9B2-D4B1368FC928}" authorId="{BB3ABF48-2437-16B8-7F38-BDBBFE27E125}" created="2023-06-25T08:34:25.003">
    <pc:sldMkLst xmlns:pc="http://schemas.microsoft.com/office/powerpoint/2013/main/command">
      <pc:docMk/>
      <pc:sldMk cId="565590657" sldId="283"/>
    </pc:sldMkLst>
    <p188:txBody>
      <a:bodyPr/>
      <a:lstStyle/>
      <a:p>
        <a:r>
          <a:rPr lang="de-DE"/>
          <a:t>Werden Inhalte auf Folien über Farben vermittelt, sind die Folien auch ohne Farben verständlich. In diesem Beispiel war es deshalb wichtig, die schwarzen Leuchtstriche zu ergänzen, da nur so bei fehlender Farbinformation erkennbar ist, welches Licht der Ampel jeweils leuchtet.</a:t>
        </a:r>
      </a:p>
    </p188:txBody>
  </p188:cm>
  <p188:cm id="{9081463A-68D8-4B7F-ACC3-EF119D5413A2}" authorId="{BB3ABF48-2437-16B8-7F38-BDBBFE27E125}" created="2023-07-04T14:30:22.030">
    <pc:sldMkLst xmlns:pc="http://schemas.microsoft.com/office/powerpoint/2013/main/command">
      <pc:docMk/>
      <pc:sldMk cId="565590657" sldId="283"/>
    </pc:sldMkLst>
    <p188:txBody>
      <a:bodyPr/>
      <a:lstStyle/>
      <a:p>
        <a:r>
          <a:rPr lang="de-DE"/>
          <a:t>Selbst erstellte Grafiken wie diese sollten gruppiert, als Grafik- oder Bilddatei gespeichert, neu in die Folien eingefügt und mit einem Alternativtext versehen werden.</a:t>
        </a:r>
      </a:p>
    </p188:txBody>
  </p188:cm>
</p188:cmLst>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120D3C2-BA4F-4726-8BFB-F37D54C06A57}" type="doc">
      <dgm:prSet loTypeId="urn:microsoft.com/office/officeart/2005/8/layout/radial5" loCatId="cycle" qsTypeId="urn:microsoft.com/office/officeart/2005/8/quickstyle/simple1" qsCatId="simple" csTypeId="urn:microsoft.com/office/officeart/2005/8/colors/colorful2" csCatId="colorful" phldr="1"/>
      <dgm:spPr/>
      <dgm:t>
        <a:bodyPr/>
        <a:lstStyle/>
        <a:p>
          <a:endParaRPr lang="de-DE"/>
        </a:p>
      </dgm:t>
    </dgm:pt>
    <dgm:pt modelId="{D30C7747-545F-49B7-8283-E53530E58B0E}">
      <dgm:prSet phldrT="[Text]"/>
      <dgm:spPr>
        <a:solidFill>
          <a:schemeClr val="accent4"/>
        </a:solidFill>
        <a:ln>
          <a:solidFill>
            <a:schemeClr val="accent4">
              <a:lumMod val="50000"/>
            </a:schemeClr>
          </a:solidFill>
        </a:ln>
      </dgm:spPr>
      <dgm:t>
        <a:bodyPr/>
        <a:lstStyle/>
        <a:p>
          <a:r>
            <a:rPr lang="de-DE">
              <a:solidFill>
                <a:schemeClr val="tx1"/>
              </a:solidFill>
            </a:rPr>
            <a:t>Blindtest</a:t>
          </a:r>
        </a:p>
      </dgm:t>
    </dgm:pt>
    <dgm:pt modelId="{7C65A31D-EC1B-4BBE-A52F-FBF824A6AB3E}" type="parTrans" cxnId="{13116F5F-F82C-4D49-88A1-935B3526404E}">
      <dgm:prSet/>
      <dgm:spPr/>
      <dgm:t>
        <a:bodyPr/>
        <a:lstStyle/>
        <a:p>
          <a:endParaRPr lang="de-DE"/>
        </a:p>
      </dgm:t>
    </dgm:pt>
    <dgm:pt modelId="{3DECF63B-5A66-487E-A3C0-3C7281DE80EE}" type="sibTrans" cxnId="{13116F5F-F82C-4D49-88A1-935B3526404E}">
      <dgm:prSet/>
      <dgm:spPr/>
      <dgm:t>
        <a:bodyPr/>
        <a:lstStyle/>
        <a:p>
          <a:endParaRPr lang="de-DE"/>
        </a:p>
      </dgm:t>
    </dgm:pt>
    <dgm:pt modelId="{B7F6AFD0-368D-4CA4-A98D-AE7CB47C6F76}">
      <dgm:prSet phldrT="[Text]"/>
      <dgm:spPr/>
      <dgm:t>
        <a:bodyPr/>
        <a:lstStyle/>
        <a:p>
          <a:r>
            <a:rPr lang="de-DE"/>
            <a:t>Blindtext</a:t>
          </a:r>
        </a:p>
      </dgm:t>
    </dgm:pt>
    <dgm:pt modelId="{3C5292BD-A804-43C5-93F6-23DBC3218F9E}" type="parTrans" cxnId="{CA8C8AE1-B356-4D6D-92EC-F77BE428CF9F}">
      <dgm:prSet/>
      <dgm:spPr>
        <a:solidFill>
          <a:schemeClr val="accent2"/>
        </a:solidFill>
      </dgm:spPr>
      <dgm:t>
        <a:bodyPr/>
        <a:lstStyle/>
        <a:p>
          <a:endParaRPr lang="de-DE"/>
        </a:p>
      </dgm:t>
    </dgm:pt>
    <dgm:pt modelId="{3529C998-1562-4B98-9BCF-036865123806}" type="sibTrans" cxnId="{CA8C8AE1-B356-4D6D-92EC-F77BE428CF9F}">
      <dgm:prSet/>
      <dgm:spPr/>
      <dgm:t>
        <a:bodyPr/>
        <a:lstStyle/>
        <a:p>
          <a:endParaRPr lang="de-DE"/>
        </a:p>
      </dgm:t>
    </dgm:pt>
    <dgm:pt modelId="{D78F4971-23AA-45F4-B6C2-4734B13AB71B}">
      <dgm:prSet phldrT="[Text]"/>
      <dgm:spPr>
        <a:solidFill>
          <a:schemeClr val="accent2"/>
        </a:solidFill>
      </dgm:spPr>
      <dgm:t>
        <a:bodyPr/>
        <a:lstStyle/>
        <a:p>
          <a:r>
            <a:rPr lang="de-DE"/>
            <a:t>Blindtext</a:t>
          </a:r>
        </a:p>
      </dgm:t>
    </dgm:pt>
    <dgm:pt modelId="{271CA7B7-5F26-4C97-BB75-CA2F3FDC2975}" type="parTrans" cxnId="{20FD859B-75BB-483B-B5F5-8B28942AD98A}">
      <dgm:prSet/>
      <dgm:spPr>
        <a:solidFill>
          <a:schemeClr val="accent2"/>
        </a:solidFill>
      </dgm:spPr>
      <dgm:t>
        <a:bodyPr/>
        <a:lstStyle/>
        <a:p>
          <a:endParaRPr lang="de-DE"/>
        </a:p>
      </dgm:t>
    </dgm:pt>
    <dgm:pt modelId="{E328F232-3FB2-4C44-B791-DC40DCEB3B9C}" type="sibTrans" cxnId="{20FD859B-75BB-483B-B5F5-8B28942AD98A}">
      <dgm:prSet/>
      <dgm:spPr/>
      <dgm:t>
        <a:bodyPr/>
        <a:lstStyle/>
        <a:p>
          <a:endParaRPr lang="de-DE"/>
        </a:p>
      </dgm:t>
    </dgm:pt>
    <dgm:pt modelId="{D9317D65-DDB7-426A-ACA5-F52AF9396F0E}">
      <dgm:prSet phldrT="[Text]"/>
      <dgm:spPr>
        <a:solidFill>
          <a:schemeClr val="accent2"/>
        </a:solidFill>
      </dgm:spPr>
      <dgm:t>
        <a:bodyPr/>
        <a:lstStyle/>
        <a:p>
          <a:r>
            <a:rPr lang="de-DE"/>
            <a:t>Blindtext</a:t>
          </a:r>
        </a:p>
      </dgm:t>
    </dgm:pt>
    <dgm:pt modelId="{EB96EECA-6D8C-40F8-A61D-5BC47CD9B083}" type="parTrans" cxnId="{2C69C07C-C1E8-4558-AB92-37E076CA987B}">
      <dgm:prSet/>
      <dgm:spPr>
        <a:solidFill>
          <a:schemeClr val="accent2"/>
        </a:solidFill>
      </dgm:spPr>
      <dgm:t>
        <a:bodyPr/>
        <a:lstStyle/>
        <a:p>
          <a:endParaRPr lang="de-DE"/>
        </a:p>
      </dgm:t>
    </dgm:pt>
    <dgm:pt modelId="{2C8AAA89-FF8E-49B5-9D33-30363A10D037}" type="sibTrans" cxnId="{2C69C07C-C1E8-4558-AB92-37E076CA987B}">
      <dgm:prSet/>
      <dgm:spPr/>
      <dgm:t>
        <a:bodyPr/>
        <a:lstStyle/>
        <a:p>
          <a:endParaRPr lang="de-DE"/>
        </a:p>
      </dgm:t>
    </dgm:pt>
    <dgm:pt modelId="{FB73592C-08C2-488B-95E1-6035F2BC57FB}">
      <dgm:prSet phldrT="[Text]"/>
      <dgm:spPr>
        <a:solidFill>
          <a:schemeClr val="accent2"/>
        </a:solidFill>
      </dgm:spPr>
      <dgm:t>
        <a:bodyPr/>
        <a:lstStyle/>
        <a:p>
          <a:r>
            <a:rPr lang="de-DE"/>
            <a:t>Blindtext</a:t>
          </a:r>
        </a:p>
      </dgm:t>
    </dgm:pt>
    <dgm:pt modelId="{33D93D86-C31D-4F2E-8E84-2F100FF2B0CF}" type="parTrans" cxnId="{FB04B15A-F0A7-4B12-8609-BEEAA95AFF2A}">
      <dgm:prSet/>
      <dgm:spPr>
        <a:solidFill>
          <a:schemeClr val="accent2"/>
        </a:solidFill>
      </dgm:spPr>
      <dgm:t>
        <a:bodyPr/>
        <a:lstStyle/>
        <a:p>
          <a:endParaRPr lang="de-DE"/>
        </a:p>
      </dgm:t>
    </dgm:pt>
    <dgm:pt modelId="{9424EDDA-46C1-467E-937C-8BCDCD206BF3}" type="sibTrans" cxnId="{FB04B15A-F0A7-4B12-8609-BEEAA95AFF2A}">
      <dgm:prSet/>
      <dgm:spPr/>
      <dgm:t>
        <a:bodyPr/>
        <a:lstStyle/>
        <a:p>
          <a:endParaRPr lang="de-DE"/>
        </a:p>
      </dgm:t>
    </dgm:pt>
    <dgm:pt modelId="{AF29AC15-EEA6-4DB7-81BF-6B138BBCB7F8}" type="pres">
      <dgm:prSet presAssocID="{A120D3C2-BA4F-4726-8BFB-F37D54C06A57}" presName="Name0" presStyleCnt="0">
        <dgm:presLayoutVars>
          <dgm:chMax val="1"/>
          <dgm:dir/>
          <dgm:animLvl val="ctr"/>
          <dgm:resizeHandles val="exact"/>
        </dgm:presLayoutVars>
      </dgm:prSet>
      <dgm:spPr/>
    </dgm:pt>
    <dgm:pt modelId="{51AE60DB-D90D-4D29-A672-F842C87361C7}" type="pres">
      <dgm:prSet presAssocID="{D30C7747-545F-49B7-8283-E53530E58B0E}" presName="centerShape" presStyleLbl="node0" presStyleIdx="0" presStyleCnt="1"/>
      <dgm:spPr/>
    </dgm:pt>
    <dgm:pt modelId="{7507CB79-AA4D-4EF9-984C-73B6279961E6}" type="pres">
      <dgm:prSet presAssocID="{3C5292BD-A804-43C5-93F6-23DBC3218F9E}" presName="parTrans" presStyleLbl="sibTrans2D1" presStyleIdx="0" presStyleCnt="4"/>
      <dgm:spPr/>
    </dgm:pt>
    <dgm:pt modelId="{4FACB612-AA63-432A-A9D3-0A59A08C7956}" type="pres">
      <dgm:prSet presAssocID="{3C5292BD-A804-43C5-93F6-23DBC3218F9E}" presName="connectorText" presStyleLbl="sibTrans2D1" presStyleIdx="0" presStyleCnt="4"/>
      <dgm:spPr/>
    </dgm:pt>
    <dgm:pt modelId="{039A2087-F743-47EC-BAD0-FC832F7B57E7}" type="pres">
      <dgm:prSet presAssocID="{B7F6AFD0-368D-4CA4-A98D-AE7CB47C6F76}" presName="node" presStyleLbl="node1" presStyleIdx="0" presStyleCnt="4">
        <dgm:presLayoutVars>
          <dgm:bulletEnabled val="1"/>
        </dgm:presLayoutVars>
      </dgm:prSet>
      <dgm:spPr/>
    </dgm:pt>
    <dgm:pt modelId="{8B7C6EC6-E694-4739-9232-9E7C0744830A}" type="pres">
      <dgm:prSet presAssocID="{271CA7B7-5F26-4C97-BB75-CA2F3FDC2975}" presName="parTrans" presStyleLbl="sibTrans2D1" presStyleIdx="1" presStyleCnt="4"/>
      <dgm:spPr/>
    </dgm:pt>
    <dgm:pt modelId="{972FECD8-01BB-4541-89E3-442528A4C8D7}" type="pres">
      <dgm:prSet presAssocID="{271CA7B7-5F26-4C97-BB75-CA2F3FDC2975}" presName="connectorText" presStyleLbl="sibTrans2D1" presStyleIdx="1" presStyleCnt="4"/>
      <dgm:spPr/>
    </dgm:pt>
    <dgm:pt modelId="{86C665B2-8098-49AA-BED0-C24AD67F67C5}" type="pres">
      <dgm:prSet presAssocID="{D78F4971-23AA-45F4-B6C2-4734B13AB71B}" presName="node" presStyleLbl="node1" presStyleIdx="1" presStyleCnt="4">
        <dgm:presLayoutVars>
          <dgm:bulletEnabled val="1"/>
        </dgm:presLayoutVars>
      </dgm:prSet>
      <dgm:spPr/>
    </dgm:pt>
    <dgm:pt modelId="{0826F7CE-35A8-4422-8A97-ECAA58F580A5}" type="pres">
      <dgm:prSet presAssocID="{EB96EECA-6D8C-40F8-A61D-5BC47CD9B083}" presName="parTrans" presStyleLbl="sibTrans2D1" presStyleIdx="2" presStyleCnt="4"/>
      <dgm:spPr/>
    </dgm:pt>
    <dgm:pt modelId="{FC4A4829-2BF7-4651-92B9-42308107414A}" type="pres">
      <dgm:prSet presAssocID="{EB96EECA-6D8C-40F8-A61D-5BC47CD9B083}" presName="connectorText" presStyleLbl="sibTrans2D1" presStyleIdx="2" presStyleCnt="4"/>
      <dgm:spPr/>
    </dgm:pt>
    <dgm:pt modelId="{3BB30C41-13CC-4245-BBB6-AF59D3115A45}" type="pres">
      <dgm:prSet presAssocID="{D9317D65-DDB7-426A-ACA5-F52AF9396F0E}" presName="node" presStyleLbl="node1" presStyleIdx="2" presStyleCnt="4">
        <dgm:presLayoutVars>
          <dgm:bulletEnabled val="1"/>
        </dgm:presLayoutVars>
      </dgm:prSet>
      <dgm:spPr/>
    </dgm:pt>
    <dgm:pt modelId="{51D0D13A-BED6-4DE4-9F28-F7815536154F}" type="pres">
      <dgm:prSet presAssocID="{33D93D86-C31D-4F2E-8E84-2F100FF2B0CF}" presName="parTrans" presStyleLbl="sibTrans2D1" presStyleIdx="3" presStyleCnt="4"/>
      <dgm:spPr/>
    </dgm:pt>
    <dgm:pt modelId="{2B9B70AF-C908-4961-A50B-6AD77DF24FAF}" type="pres">
      <dgm:prSet presAssocID="{33D93D86-C31D-4F2E-8E84-2F100FF2B0CF}" presName="connectorText" presStyleLbl="sibTrans2D1" presStyleIdx="3" presStyleCnt="4"/>
      <dgm:spPr/>
    </dgm:pt>
    <dgm:pt modelId="{03732BC2-2B86-416E-AD0D-C54474252283}" type="pres">
      <dgm:prSet presAssocID="{FB73592C-08C2-488B-95E1-6035F2BC57FB}" presName="node" presStyleLbl="node1" presStyleIdx="3" presStyleCnt="4">
        <dgm:presLayoutVars>
          <dgm:bulletEnabled val="1"/>
        </dgm:presLayoutVars>
      </dgm:prSet>
      <dgm:spPr/>
    </dgm:pt>
  </dgm:ptLst>
  <dgm:cxnLst>
    <dgm:cxn modelId="{8FD15115-C25F-41D0-B9E7-00994A74F8A0}" type="presOf" srcId="{3C5292BD-A804-43C5-93F6-23DBC3218F9E}" destId="{4FACB612-AA63-432A-A9D3-0A59A08C7956}" srcOrd="1" destOrd="0" presId="urn:microsoft.com/office/officeart/2005/8/layout/radial5"/>
    <dgm:cxn modelId="{702FE619-1255-44D4-A238-85F535A2A161}" type="presOf" srcId="{271CA7B7-5F26-4C97-BB75-CA2F3FDC2975}" destId="{972FECD8-01BB-4541-89E3-442528A4C8D7}" srcOrd="1" destOrd="0" presId="urn:microsoft.com/office/officeart/2005/8/layout/radial5"/>
    <dgm:cxn modelId="{6E89A021-93FC-4AAD-82FD-DB21D92FF9A4}" type="presOf" srcId="{EB96EECA-6D8C-40F8-A61D-5BC47CD9B083}" destId="{0826F7CE-35A8-4422-8A97-ECAA58F580A5}" srcOrd="0" destOrd="0" presId="urn:microsoft.com/office/officeart/2005/8/layout/radial5"/>
    <dgm:cxn modelId="{2AB17523-8BA6-479F-B9DD-F1D581669FA4}" type="presOf" srcId="{B7F6AFD0-368D-4CA4-A98D-AE7CB47C6F76}" destId="{039A2087-F743-47EC-BAD0-FC832F7B57E7}" srcOrd="0" destOrd="0" presId="urn:microsoft.com/office/officeart/2005/8/layout/radial5"/>
    <dgm:cxn modelId="{8288B027-49DF-4CF6-A69A-A0B2774C2937}" type="presOf" srcId="{D78F4971-23AA-45F4-B6C2-4734B13AB71B}" destId="{86C665B2-8098-49AA-BED0-C24AD67F67C5}" srcOrd="0" destOrd="0" presId="urn:microsoft.com/office/officeart/2005/8/layout/radial5"/>
    <dgm:cxn modelId="{470ECC3B-C729-40F5-BC13-3379CC2F5549}" type="presOf" srcId="{271CA7B7-5F26-4C97-BB75-CA2F3FDC2975}" destId="{8B7C6EC6-E694-4739-9232-9E7C0744830A}" srcOrd="0" destOrd="0" presId="urn:microsoft.com/office/officeart/2005/8/layout/radial5"/>
    <dgm:cxn modelId="{E886395F-5332-4A68-BAEB-EF1C343138C8}" type="presOf" srcId="{FB73592C-08C2-488B-95E1-6035F2BC57FB}" destId="{03732BC2-2B86-416E-AD0D-C54474252283}" srcOrd="0" destOrd="0" presId="urn:microsoft.com/office/officeart/2005/8/layout/radial5"/>
    <dgm:cxn modelId="{13116F5F-F82C-4D49-88A1-935B3526404E}" srcId="{A120D3C2-BA4F-4726-8BFB-F37D54C06A57}" destId="{D30C7747-545F-49B7-8283-E53530E58B0E}" srcOrd="0" destOrd="0" parTransId="{7C65A31D-EC1B-4BBE-A52F-FBF824A6AB3E}" sibTransId="{3DECF63B-5A66-487E-A3C0-3C7281DE80EE}"/>
    <dgm:cxn modelId="{FB04B15A-F0A7-4B12-8609-BEEAA95AFF2A}" srcId="{D30C7747-545F-49B7-8283-E53530E58B0E}" destId="{FB73592C-08C2-488B-95E1-6035F2BC57FB}" srcOrd="3" destOrd="0" parTransId="{33D93D86-C31D-4F2E-8E84-2F100FF2B0CF}" sibTransId="{9424EDDA-46C1-467E-937C-8BCDCD206BF3}"/>
    <dgm:cxn modelId="{2C69C07C-C1E8-4558-AB92-37E076CA987B}" srcId="{D30C7747-545F-49B7-8283-E53530E58B0E}" destId="{D9317D65-DDB7-426A-ACA5-F52AF9396F0E}" srcOrd="2" destOrd="0" parTransId="{EB96EECA-6D8C-40F8-A61D-5BC47CD9B083}" sibTransId="{2C8AAA89-FF8E-49B5-9D33-30363A10D037}"/>
    <dgm:cxn modelId="{D011EA7C-6FE9-468D-9D21-6F3EDA4A19B4}" type="presOf" srcId="{33D93D86-C31D-4F2E-8E84-2F100FF2B0CF}" destId="{2B9B70AF-C908-4961-A50B-6AD77DF24FAF}" srcOrd="1" destOrd="0" presId="urn:microsoft.com/office/officeart/2005/8/layout/radial5"/>
    <dgm:cxn modelId="{6BC3EB8C-0D1B-4FD3-B915-5517796B79E4}" type="presOf" srcId="{33D93D86-C31D-4F2E-8E84-2F100FF2B0CF}" destId="{51D0D13A-BED6-4DE4-9F28-F7815536154F}" srcOrd="0" destOrd="0" presId="urn:microsoft.com/office/officeart/2005/8/layout/radial5"/>
    <dgm:cxn modelId="{9662759B-7DA8-4EE9-8CF9-9DC4C84C2E2B}" type="presOf" srcId="{EB96EECA-6D8C-40F8-A61D-5BC47CD9B083}" destId="{FC4A4829-2BF7-4651-92B9-42308107414A}" srcOrd="1" destOrd="0" presId="urn:microsoft.com/office/officeart/2005/8/layout/radial5"/>
    <dgm:cxn modelId="{20FD859B-75BB-483B-B5F5-8B28942AD98A}" srcId="{D30C7747-545F-49B7-8283-E53530E58B0E}" destId="{D78F4971-23AA-45F4-B6C2-4734B13AB71B}" srcOrd="1" destOrd="0" parTransId="{271CA7B7-5F26-4C97-BB75-CA2F3FDC2975}" sibTransId="{E328F232-3FB2-4C44-B791-DC40DCEB3B9C}"/>
    <dgm:cxn modelId="{A73CEEBA-DE17-410C-807D-D8DB4CE88A32}" type="presOf" srcId="{A120D3C2-BA4F-4726-8BFB-F37D54C06A57}" destId="{AF29AC15-EEA6-4DB7-81BF-6B138BBCB7F8}" srcOrd="0" destOrd="0" presId="urn:microsoft.com/office/officeart/2005/8/layout/radial5"/>
    <dgm:cxn modelId="{A6AB81BD-A632-4037-87E1-D0F317360427}" type="presOf" srcId="{D9317D65-DDB7-426A-ACA5-F52AF9396F0E}" destId="{3BB30C41-13CC-4245-BBB6-AF59D3115A45}" srcOrd="0" destOrd="0" presId="urn:microsoft.com/office/officeart/2005/8/layout/radial5"/>
    <dgm:cxn modelId="{7036F0C7-50E1-491D-97B6-2ACCDC37A78B}" type="presOf" srcId="{3C5292BD-A804-43C5-93F6-23DBC3218F9E}" destId="{7507CB79-AA4D-4EF9-984C-73B6279961E6}" srcOrd="0" destOrd="0" presId="urn:microsoft.com/office/officeart/2005/8/layout/radial5"/>
    <dgm:cxn modelId="{EBF713D9-DCD3-4B53-9174-4A9530EE2570}" type="presOf" srcId="{D30C7747-545F-49B7-8283-E53530E58B0E}" destId="{51AE60DB-D90D-4D29-A672-F842C87361C7}" srcOrd="0" destOrd="0" presId="urn:microsoft.com/office/officeart/2005/8/layout/radial5"/>
    <dgm:cxn modelId="{CA8C8AE1-B356-4D6D-92EC-F77BE428CF9F}" srcId="{D30C7747-545F-49B7-8283-E53530E58B0E}" destId="{B7F6AFD0-368D-4CA4-A98D-AE7CB47C6F76}" srcOrd="0" destOrd="0" parTransId="{3C5292BD-A804-43C5-93F6-23DBC3218F9E}" sibTransId="{3529C998-1562-4B98-9BCF-036865123806}"/>
    <dgm:cxn modelId="{89B245A6-AB33-4267-AA31-2E47576A65D9}" type="presParOf" srcId="{AF29AC15-EEA6-4DB7-81BF-6B138BBCB7F8}" destId="{51AE60DB-D90D-4D29-A672-F842C87361C7}" srcOrd="0" destOrd="0" presId="urn:microsoft.com/office/officeart/2005/8/layout/radial5"/>
    <dgm:cxn modelId="{55D1C14C-665C-4360-A04C-CAF6885B471F}" type="presParOf" srcId="{AF29AC15-EEA6-4DB7-81BF-6B138BBCB7F8}" destId="{7507CB79-AA4D-4EF9-984C-73B6279961E6}" srcOrd="1" destOrd="0" presId="urn:microsoft.com/office/officeart/2005/8/layout/radial5"/>
    <dgm:cxn modelId="{D42C599B-03A4-4477-B26D-7D5B499F8AFC}" type="presParOf" srcId="{7507CB79-AA4D-4EF9-984C-73B6279961E6}" destId="{4FACB612-AA63-432A-A9D3-0A59A08C7956}" srcOrd="0" destOrd="0" presId="urn:microsoft.com/office/officeart/2005/8/layout/radial5"/>
    <dgm:cxn modelId="{D043D637-BD9D-4743-B9DF-0F2F4711DB1C}" type="presParOf" srcId="{AF29AC15-EEA6-4DB7-81BF-6B138BBCB7F8}" destId="{039A2087-F743-47EC-BAD0-FC832F7B57E7}" srcOrd="2" destOrd="0" presId="urn:microsoft.com/office/officeart/2005/8/layout/radial5"/>
    <dgm:cxn modelId="{741B5289-8925-4CF3-8276-51A03B2E18B3}" type="presParOf" srcId="{AF29AC15-EEA6-4DB7-81BF-6B138BBCB7F8}" destId="{8B7C6EC6-E694-4739-9232-9E7C0744830A}" srcOrd="3" destOrd="0" presId="urn:microsoft.com/office/officeart/2005/8/layout/radial5"/>
    <dgm:cxn modelId="{26C2BA90-EB65-4583-84D1-23DDDEEC39DE}" type="presParOf" srcId="{8B7C6EC6-E694-4739-9232-9E7C0744830A}" destId="{972FECD8-01BB-4541-89E3-442528A4C8D7}" srcOrd="0" destOrd="0" presId="urn:microsoft.com/office/officeart/2005/8/layout/radial5"/>
    <dgm:cxn modelId="{6C89019A-CD1E-4607-9A9D-3CB4104B4D5D}" type="presParOf" srcId="{AF29AC15-EEA6-4DB7-81BF-6B138BBCB7F8}" destId="{86C665B2-8098-49AA-BED0-C24AD67F67C5}" srcOrd="4" destOrd="0" presId="urn:microsoft.com/office/officeart/2005/8/layout/radial5"/>
    <dgm:cxn modelId="{9A02BD47-C2E5-406D-BC2D-81C7D26F0323}" type="presParOf" srcId="{AF29AC15-EEA6-4DB7-81BF-6B138BBCB7F8}" destId="{0826F7CE-35A8-4422-8A97-ECAA58F580A5}" srcOrd="5" destOrd="0" presId="urn:microsoft.com/office/officeart/2005/8/layout/radial5"/>
    <dgm:cxn modelId="{FE5823FA-A129-4747-8DF5-9DCA24216E43}" type="presParOf" srcId="{0826F7CE-35A8-4422-8A97-ECAA58F580A5}" destId="{FC4A4829-2BF7-4651-92B9-42308107414A}" srcOrd="0" destOrd="0" presId="urn:microsoft.com/office/officeart/2005/8/layout/radial5"/>
    <dgm:cxn modelId="{BDDD29D8-7C55-4CB8-ADEA-13132DEA3104}" type="presParOf" srcId="{AF29AC15-EEA6-4DB7-81BF-6B138BBCB7F8}" destId="{3BB30C41-13CC-4245-BBB6-AF59D3115A45}" srcOrd="6" destOrd="0" presId="urn:microsoft.com/office/officeart/2005/8/layout/radial5"/>
    <dgm:cxn modelId="{A78E6486-6CDF-496A-83CE-09B96F418BC1}" type="presParOf" srcId="{AF29AC15-EEA6-4DB7-81BF-6B138BBCB7F8}" destId="{51D0D13A-BED6-4DE4-9F28-F7815536154F}" srcOrd="7" destOrd="0" presId="urn:microsoft.com/office/officeart/2005/8/layout/radial5"/>
    <dgm:cxn modelId="{01C9E68D-B944-43BF-9008-7BC7AD255EB1}" type="presParOf" srcId="{51D0D13A-BED6-4DE4-9F28-F7815536154F}" destId="{2B9B70AF-C908-4961-A50B-6AD77DF24FAF}" srcOrd="0" destOrd="0" presId="urn:microsoft.com/office/officeart/2005/8/layout/radial5"/>
    <dgm:cxn modelId="{01947DEA-953C-4680-85AB-92BDF6C719C4}" type="presParOf" srcId="{AF29AC15-EEA6-4DB7-81BF-6B138BBCB7F8}" destId="{03732BC2-2B86-416E-AD0D-C54474252283}" srcOrd="8" destOrd="0" presId="urn:microsoft.com/office/officeart/2005/8/layout/radial5"/>
  </dgm:cxnLst>
  <dgm:bg/>
  <dgm:whole>
    <a:ln>
      <a:solidFill>
        <a:schemeClr val="bg1"/>
      </a:solidFill>
    </a:ln>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AE60DB-D90D-4D29-A672-F842C87361C7}">
      <dsp:nvSpPr>
        <dsp:cNvPr id="0" name=""/>
        <dsp:cNvSpPr/>
      </dsp:nvSpPr>
      <dsp:spPr>
        <a:xfrm>
          <a:off x="2996426" y="1929626"/>
          <a:ext cx="1376322" cy="1376322"/>
        </a:xfrm>
        <a:prstGeom prst="ellipse">
          <a:avLst/>
        </a:prstGeom>
        <a:solidFill>
          <a:schemeClr val="accent4"/>
        </a:solidFill>
        <a:ln w="12700" cap="flat" cmpd="sng" algn="ctr">
          <a:solidFill>
            <a:schemeClr val="accent4">
              <a:lumMod val="5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de-DE" sz="2000" kern="1200">
              <a:solidFill>
                <a:schemeClr val="tx1"/>
              </a:solidFill>
            </a:rPr>
            <a:t>Blindtest</a:t>
          </a:r>
        </a:p>
      </dsp:txBody>
      <dsp:txXfrm>
        <a:off x="3197984" y="2131184"/>
        <a:ext cx="973206" cy="973206"/>
      </dsp:txXfrm>
    </dsp:sp>
    <dsp:sp modelId="{7507CB79-AA4D-4EF9-984C-73B6279961E6}">
      <dsp:nvSpPr>
        <dsp:cNvPr id="0" name=""/>
        <dsp:cNvSpPr/>
      </dsp:nvSpPr>
      <dsp:spPr>
        <a:xfrm rot="16200000">
          <a:off x="3538905" y="1429024"/>
          <a:ext cx="291364" cy="467949"/>
        </a:xfrm>
        <a:prstGeom prst="rightArrow">
          <a:avLst>
            <a:gd name="adj1" fmla="val 60000"/>
            <a:gd name="adj2" fmla="val 50000"/>
          </a:avLst>
        </a:prstGeom>
        <a:solidFill>
          <a:schemeClr val="accent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de-DE" sz="1600" kern="1200"/>
        </a:p>
      </dsp:txBody>
      <dsp:txXfrm>
        <a:off x="3582610" y="1566319"/>
        <a:ext cx="203955" cy="280769"/>
      </dsp:txXfrm>
    </dsp:sp>
    <dsp:sp modelId="{039A2087-F743-47EC-BAD0-FC832F7B57E7}">
      <dsp:nvSpPr>
        <dsp:cNvPr id="0" name=""/>
        <dsp:cNvSpPr/>
      </dsp:nvSpPr>
      <dsp:spPr>
        <a:xfrm>
          <a:off x="2996426" y="3557"/>
          <a:ext cx="1376322" cy="1376322"/>
        </a:xfrm>
        <a:prstGeom prst="ellipse">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de-DE" sz="2000" kern="1200"/>
            <a:t>Blindtext</a:t>
          </a:r>
        </a:p>
      </dsp:txBody>
      <dsp:txXfrm>
        <a:off x="3197984" y="205115"/>
        <a:ext cx="973206" cy="973206"/>
      </dsp:txXfrm>
    </dsp:sp>
    <dsp:sp modelId="{8B7C6EC6-E694-4739-9232-9E7C0744830A}">
      <dsp:nvSpPr>
        <dsp:cNvPr id="0" name=""/>
        <dsp:cNvSpPr/>
      </dsp:nvSpPr>
      <dsp:spPr>
        <a:xfrm>
          <a:off x="4493692" y="2383812"/>
          <a:ext cx="291364" cy="467949"/>
        </a:xfrm>
        <a:prstGeom prst="rightArrow">
          <a:avLst>
            <a:gd name="adj1" fmla="val 60000"/>
            <a:gd name="adj2" fmla="val 50000"/>
          </a:avLst>
        </a:prstGeom>
        <a:solidFill>
          <a:schemeClr val="accent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de-DE" sz="1600" kern="1200"/>
        </a:p>
      </dsp:txBody>
      <dsp:txXfrm>
        <a:off x="4493692" y="2477402"/>
        <a:ext cx="203955" cy="280769"/>
      </dsp:txXfrm>
    </dsp:sp>
    <dsp:sp modelId="{86C665B2-8098-49AA-BED0-C24AD67F67C5}">
      <dsp:nvSpPr>
        <dsp:cNvPr id="0" name=""/>
        <dsp:cNvSpPr/>
      </dsp:nvSpPr>
      <dsp:spPr>
        <a:xfrm>
          <a:off x="4922494" y="1929626"/>
          <a:ext cx="1376322" cy="1376322"/>
        </a:xfrm>
        <a:prstGeom prst="ellips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de-DE" sz="2000" kern="1200"/>
            <a:t>Blindtext</a:t>
          </a:r>
        </a:p>
      </dsp:txBody>
      <dsp:txXfrm>
        <a:off x="5124052" y="2131184"/>
        <a:ext cx="973206" cy="973206"/>
      </dsp:txXfrm>
    </dsp:sp>
    <dsp:sp modelId="{0826F7CE-35A8-4422-8A97-ECAA58F580A5}">
      <dsp:nvSpPr>
        <dsp:cNvPr id="0" name=""/>
        <dsp:cNvSpPr/>
      </dsp:nvSpPr>
      <dsp:spPr>
        <a:xfrm rot="5400000">
          <a:off x="3538905" y="3338600"/>
          <a:ext cx="291364" cy="467949"/>
        </a:xfrm>
        <a:prstGeom prst="rightArrow">
          <a:avLst>
            <a:gd name="adj1" fmla="val 60000"/>
            <a:gd name="adj2" fmla="val 50000"/>
          </a:avLst>
        </a:prstGeom>
        <a:solidFill>
          <a:schemeClr val="accent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de-DE" sz="1600" kern="1200"/>
        </a:p>
      </dsp:txBody>
      <dsp:txXfrm>
        <a:off x="3582610" y="3388486"/>
        <a:ext cx="203955" cy="280769"/>
      </dsp:txXfrm>
    </dsp:sp>
    <dsp:sp modelId="{3BB30C41-13CC-4245-BBB6-AF59D3115A45}">
      <dsp:nvSpPr>
        <dsp:cNvPr id="0" name=""/>
        <dsp:cNvSpPr/>
      </dsp:nvSpPr>
      <dsp:spPr>
        <a:xfrm>
          <a:off x="2996426" y="3855694"/>
          <a:ext cx="1376322" cy="1376322"/>
        </a:xfrm>
        <a:prstGeom prst="ellips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de-DE" sz="2000" kern="1200"/>
            <a:t>Blindtext</a:t>
          </a:r>
        </a:p>
      </dsp:txBody>
      <dsp:txXfrm>
        <a:off x="3197984" y="4057252"/>
        <a:ext cx="973206" cy="973206"/>
      </dsp:txXfrm>
    </dsp:sp>
    <dsp:sp modelId="{51D0D13A-BED6-4DE4-9F28-F7815536154F}">
      <dsp:nvSpPr>
        <dsp:cNvPr id="0" name=""/>
        <dsp:cNvSpPr/>
      </dsp:nvSpPr>
      <dsp:spPr>
        <a:xfrm rot="10800000">
          <a:off x="2584117" y="2383812"/>
          <a:ext cx="291364" cy="467949"/>
        </a:xfrm>
        <a:prstGeom prst="rightArrow">
          <a:avLst>
            <a:gd name="adj1" fmla="val 60000"/>
            <a:gd name="adj2" fmla="val 50000"/>
          </a:avLst>
        </a:prstGeom>
        <a:solidFill>
          <a:schemeClr val="accent2"/>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de-DE" sz="1600" kern="1200"/>
        </a:p>
      </dsp:txBody>
      <dsp:txXfrm rot="10800000">
        <a:off x="2671526" y="2477402"/>
        <a:ext cx="203955" cy="280769"/>
      </dsp:txXfrm>
    </dsp:sp>
    <dsp:sp modelId="{03732BC2-2B86-416E-AD0D-C54474252283}">
      <dsp:nvSpPr>
        <dsp:cNvPr id="0" name=""/>
        <dsp:cNvSpPr/>
      </dsp:nvSpPr>
      <dsp:spPr>
        <a:xfrm>
          <a:off x="1070357" y="1929626"/>
          <a:ext cx="1376322" cy="1376322"/>
        </a:xfrm>
        <a:prstGeom prst="ellips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de-DE" sz="2000" kern="1200"/>
            <a:t>Blindtext</a:t>
          </a:r>
        </a:p>
      </dsp:txBody>
      <dsp:txXfrm>
        <a:off x="1271915" y="2131184"/>
        <a:ext cx="973206" cy="973206"/>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A31DBFF4-BACC-A764-AE3B-804026C42BF6}"/>
              </a:ext>
              <a:ext uri="{C183D7F6-B498-43B3-948B-1728B52AA6E4}">
                <adec:decorative xmlns:adec="http://schemas.microsoft.com/office/drawing/2017/decorative" val="1"/>
              </a:ext>
            </a:extLst>
          </p:cNvPr>
          <p:cNvSpPr>
            <a:spLocks noGrp="1"/>
          </p:cNvSpPr>
          <p:nvPr>
            <p:ph type="hdr" sz="quarter"/>
          </p:nvPr>
        </p:nvSpPr>
        <p:spPr>
          <a:xfrm>
            <a:off x="506413" y="351278"/>
            <a:ext cx="2683564" cy="260544"/>
          </a:xfrm>
          <a:prstGeom prst="rect">
            <a:avLst/>
          </a:prstGeom>
          <a:noFill/>
        </p:spPr>
        <p:txBody>
          <a:bodyPr vert="horz" wrap="square" lIns="0" tIns="37572" rIns="75143" bIns="37572" rtlCol="0">
            <a:spAutoFit/>
          </a:bodyPr>
          <a:lstStyle>
            <a:lvl1pPr algn="l">
              <a:defRPr sz="1400"/>
            </a:lvl1pPr>
          </a:lstStyle>
          <a:p>
            <a:r>
              <a:rPr lang="de-DE" sz="1200"/>
              <a:t>Präsentationsfolien der Veranstaltung ...</a:t>
            </a:r>
          </a:p>
        </p:txBody>
      </p:sp>
      <p:sp>
        <p:nvSpPr>
          <p:cNvPr id="9" name="Rechteck 8">
            <a:extLst>
              <a:ext uri="{FF2B5EF4-FFF2-40B4-BE49-F238E27FC236}">
                <a16:creationId xmlns:a16="http://schemas.microsoft.com/office/drawing/2014/main" id="{314DCC89-F4DC-361A-863A-23AB09447A11}"/>
              </a:ext>
              <a:ext uri="{C183D7F6-B498-43B3-948B-1728B52AA6E4}">
                <adec:decorative xmlns:adec="http://schemas.microsoft.com/office/drawing/2017/decorative" val="1"/>
              </a:ext>
            </a:extLst>
          </p:cNvPr>
          <p:cNvSpPr/>
          <p:nvPr/>
        </p:nvSpPr>
        <p:spPr>
          <a:xfrm>
            <a:off x="511866" y="1157994"/>
            <a:ext cx="6244171" cy="3564000"/>
          </a:xfrm>
          <a:prstGeom prst="rect">
            <a:avLst/>
          </a:prstGeom>
          <a:solidFill>
            <a:schemeClr val="bg1"/>
          </a:solidFill>
          <a:ln>
            <a:noFill/>
          </a:ln>
          <a:effectLst>
            <a:outerShdw blurRad="63500" sx="101000" sy="101000" algn="ctr" rotWithShape="0">
              <a:schemeClr val="accent6">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5422" tIns="47710" rIns="95422" bIns="47710" rtlCol="0" anchor="ctr"/>
          <a:lstStyle/>
          <a:p>
            <a:pPr algn="ctr"/>
            <a:endParaRPr lang="de-DE"/>
          </a:p>
        </p:txBody>
      </p:sp>
      <p:sp>
        <p:nvSpPr>
          <p:cNvPr id="13" name="Rechteck 12">
            <a:extLst>
              <a:ext uri="{FF2B5EF4-FFF2-40B4-BE49-F238E27FC236}">
                <a16:creationId xmlns:a16="http://schemas.microsoft.com/office/drawing/2014/main" id="{95B4B3F7-E64F-4F83-842B-C7CB8A7E16C8}"/>
              </a:ext>
              <a:ext uri="{C183D7F6-B498-43B3-948B-1728B52AA6E4}">
                <adec:decorative xmlns:adec="http://schemas.microsoft.com/office/drawing/2017/decorative" val="1"/>
              </a:ext>
            </a:extLst>
          </p:cNvPr>
          <p:cNvSpPr/>
          <p:nvPr/>
        </p:nvSpPr>
        <p:spPr>
          <a:xfrm>
            <a:off x="511866" y="5658544"/>
            <a:ext cx="6244171" cy="3564000"/>
          </a:xfrm>
          <a:prstGeom prst="rect">
            <a:avLst/>
          </a:prstGeom>
          <a:solidFill>
            <a:schemeClr val="bg1"/>
          </a:solidFill>
          <a:ln>
            <a:noFill/>
          </a:ln>
          <a:effectLst>
            <a:outerShdw blurRad="63500" sx="101000" sy="101000" algn="ctr" rotWithShape="0">
              <a:schemeClr val="accent6">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95422" tIns="47710" rIns="95422" bIns="47710" rtlCol="0" anchor="ctr"/>
          <a:lstStyle/>
          <a:p>
            <a:pPr algn="ctr"/>
            <a:endParaRPr lang="de-DE"/>
          </a:p>
        </p:txBody>
      </p:sp>
      <p:sp>
        <p:nvSpPr>
          <p:cNvPr id="14" name="Foliennummernplatzhalter 13">
            <a:extLst>
              <a:ext uri="{FF2B5EF4-FFF2-40B4-BE49-F238E27FC236}">
                <a16:creationId xmlns:a16="http://schemas.microsoft.com/office/drawing/2014/main" id="{62FF2D44-945A-FAC8-5C0E-81FE11E955C2}"/>
              </a:ext>
              <a:ext uri="{C183D7F6-B498-43B3-948B-1728B52AA6E4}">
                <adec:decorative xmlns:adec="http://schemas.microsoft.com/office/drawing/2017/decorative" val="1"/>
              </a:ext>
            </a:extLst>
          </p:cNvPr>
          <p:cNvSpPr>
            <a:spLocks noGrp="1"/>
          </p:cNvSpPr>
          <p:nvPr>
            <p:ph type="sldNum" sz="quarter" idx="3"/>
          </p:nvPr>
        </p:nvSpPr>
        <p:spPr>
          <a:xfrm>
            <a:off x="3595699" y="10155159"/>
            <a:ext cx="3156458" cy="127344"/>
          </a:xfrm>
          <a:prstGeom prst="rect">
            <a:avLst/>
          </a:prstGeom>
        </p:spPr>
        <p:txBody>
          <a:bodyPr vert="horz" lIns="0" tIns="0" rIns="0" bIns="0" rtlCol="0" anchor="b">
            <a:spAutoFit/>
          </a:bodyPr>
          <a:lstStyle>
            <a:lvl1pPr algn="r">
              <a:defRPr sz="1300"/>
            </a:lvl1pPr>
          </a:lstStyle>
          <a:p>
            <a:fld id="{727EAE63-3D69-4D75-8CB1-E5F8C3C2F1A9}" type="slidenum">
              <a:rPr lang="de-DE" sz="800"/>
              <a:t>‹Nr.›</a:t>
            </a:fld>
            <a:endParaRPr lang="de-DE" sz="800"/>
          </a:p>
        </p:txBody>
      </p:sp>
      <p:sp>
        <p:nvSpPr>
          <p:cNvPr id="16" name="Fußzeilenplatzhalter 15">
            <a:extLst>
              <a:ext uri="{FF2B5EF4-FFF2-40B4-BE49-F238E27FC236}">
                <a16:creationId xmlns:a16="http://schemas.microsoft.com/office/drawing/2014/main" id="{47A251F6-2D51-1F41-41B4-68108C0CF6A8}"/>
              </a:ext>
              <a:ext uri="{C183D7F6-B498-43B3-948B-1728B52AA6E4}">
                <adec:decorative xmlns:adec="http://schemas.microsoft.com/office/drawing/2017/decorative" val="1"/>
              </a:ext>
            </a:extLst>
          </p:cNvPr>
          <p:cNvSpPr>
            <a:spLocks noGrp="1"/>
          </p:cNvSpPr>
          <p:nvPr>
            <p:ph type="ftr" sz="quarter" idx="2"/>
          </p:nvPr>
        </p:nvSpPr>
        <p:spPr>
          <a:xfrm>
            <a:off x="506414" y="10155159"/>
            <a:ext cx="3157538" cy="138499"/>
          </a:xfrm>
          <a:prstGeom prst="rect">
            <a:avLst/>
          </a:prstGeom>
        </p:spPr>
        <p:txBody>
          <a:bodyPr vert="horz" lIns="71990" tIns="0" rIns="71990" bIns="0" rtlCol="0" anchor="b">
            <a:spAutoFit/>
          </a:bodyPr>
          <a:lstStyle>
            <a:lvl1pPr algn="l">
              <a:defRPr sz="1100"/>
            </a:lvl1pPr>
          </a:lstStyle>
          <a:p>
            <a:r>
              <a:rPr lang="de-DE" sz="900"/>
              <a:t>Vorname Name</a:t>
            </a:r>
          </a:p>
        </p:txBody>
      </p:sp>
    </p:spTree>
    <p:extLst>
      <p:ext uri="{BB962C8B-B14F-4D97-AF65-F5344CB8AC3E}">
        <p14:creationId xmlns:p14="http://schemas.microsoft.com/office/powerpoint/2010/main" val="3030390367"/>
      </p:ext>
    </p:extLst>
  </p:cSld>
  <p:clrMap bg1="lt1" tx1="dk1" bg2="lt2" tx2="dk2" accent1="accent1" accent2="accent2" accent3="accent3" accent4="accent4" accent5="accent5" accent6="accent6" hlink="hlink" folHlink="folHlink"/>
  <p:hf hdr="0" dt="0"/>
  <p:extLst>
    <p:ext uri="{56416CCD-93CA-4268-BC5B-53C4BB910035}">
      <p15:sldGuideLst xmlns:p15="http://schemas.microsoft.com/office/powerpoint/2012/main">
        <p15:guide id="1" pos="319" userDrawn="1">
          <p15:clr>
            <a:srgbClr val="F26B43"/>
          </p15:clr>
        </p15:guide>
        <p15:guide id="2" pos="4253"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A3873D45-A511-AF4A-073F-56028542110F}"/>
              </a:ext>
              <a:ext uri="{C183D7F6-B498-43B3-948B-1728B52AA6E4}">
                <adec:decorative xmlns:adec="http://schemas.microsoft.com/office/drawing/2017/decorative" val="1"/>
              </a:ext>
            </a:extLst>
          </p:cNvPr>
          <p:cNvSpPr/>
          <p:nvPr/>
        </p:nvSpPr>
        <p:spPr>
          <a:xfrm>
            <a:off x="2" y="10082394"/>
            <a:ext cx="7285037" cy="2808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0812" tIns="50406" rIns="100812" bIns="50406" rtlCol="0" anchor="ctr"/>
          <a:lstStyle/>
          <a:p>
            <a:pPr algn="ctr"/>
            <a:endParaRPr lang="de-DE"/>
          </a:p>
        </p:txBody>
      </p:sp>
      <p:sp>
        <p:nvSpPr>
          <p:cNvPr id="4" name="Folienbildplatzhalter 3"/>
          <p:cNvSpPr>
            <a:spLocks noGrp="1" noRot="1" noChangeAspect="1"/>
          </p:cNvSpPr>
          <p:nvPr>
            <p:ph type="sldImg" idx="2"/>
          </p:nvPr>
        </p:nvSpPr>
        <p:spPr>
          <a:xfrm>
            <a:off x="162516" y="186345"/>
            <a:ext cx="6924084" cy="3895325"/>
          </a:xfrm>
          <a:prstGeom prst="rect">
            <a:avLst/>
          </a:prstGeom>
          <a:noFill/>
          <a:ln w="12700">
            <a:solidFill>
              <a:schemeClr val="accent6"/>
            </a:solidFill>
          </a:ln>
          <a:effectLst/>
        </p:spPr>
        <p:txBody>
          <a:bodyPr vert="horz" lIns="100812" tIns="50406" rIns="100812" bIns="50406" rtlCol="0" anchor="ctr"/>
          <a:lstStyle/>
          <a:p>
            <a:endParaRPr lang="de-DE"/>
          </a:p>
        </p:txBody>
      </p:sp>
      <p:sp>
        <p:nvSpPr>
          <p:cNvPr id="5" name="Notizenplatzhalter 4"/>
          <p:cNvSpPr>
            <a:spLocks noGrp="1"/>
          </p:cNvSpPr>
          <p:nvPr>
            <p:ph type="body" sz="quarter" idx="3"/>
          </p:nvPr>
        </p:nvSpPr>
        <p:spPr>
          <a:xfrm>
            <a:off x="2401888" y="4653412"/>
            <a:ext cx="4408570" cy="5096045"/>
          </a:xfrm>
          <a:prstGeom prst="rect">
            <a:avLst/>
          </a:prstGeom>
          <a:noFill/>
        </p:spPr>
        <p:txBody>
          <a:bodyPr vert="horz" lIns="0" tIns="0" rIns="0" bIns="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
        <p:nvSpPr>
          <p:cNvPr id="6" name="Fußzeilenplatzhalter 5">
            <a:extLst>
              <a:ext uri="{C183D7F6-B498-43B3-948B-1728B52AA6E4}">
                <adec:decorative xmlns:adec="http://schemas.microsoft.com/office/drawing/2017/decorative" val="1"/>
              </a:ext>
            </a:extLst>
          </p:cNvPr>
          <p:cNvSpPr>
            <a:spLocks noGrp="1"/>
          </p:cNvSpPr>
          <p:nvPr>
            <p:ph type="ftr" sz="quarter" idx="4"/>
          </p:nvPr>
        </p:nvSpPr>
        <p:spPr>
          <a:xfrm>
            <a:off x="418906" y="10150796"/>
            <a:ext cx="3156850" cy="156966"/>
          </a:xfrm>
          <a:prstGeom prst="rect">
            <a:avLst/>
          </a:prstGeom>
        </p:spPr>
        <p:txBody>
          <a:bodyPr vert="horz" lIns="0" tIns="0" rIns="0" bIns="0" rtlCol="0" anchor="b">
            <a:noAutofit/>
          </a:bodyPr>
          <a:lstStyle>
            <a:lvl1pPr algn="l">
              <a:defRPr sz="1000">
                <a:solidFill>
                  <a:schemeClr val="bg1"/>
                </a:solidFill>
              </a:defRPr>
            </a:lvl1pPr>
          </a:lstStyle>
          <a:p>
            <a:r>
              <a:rPr lang="de-DE"/>
              <a:t>Vorname Name</a:t>
            </a:r>
          </a:p>
        </p:txBody>
      </p:sp>
      <p:sp>
        <p:nvSpPr>
          <p:cNvPr id="7" name="Foliennummernplatzhalter 6">
            <a:extLst>
              <a:ext uri="{C183D7F6-B498-43B3-948B-1728B52AA6E4}">
                <adec:decorative xmlns:adec="http://schemas.microsoft.com/office/drawing/2017/decorative" val="1"/>
              </a:ext>
            </a:extLst>
          </p:cNvPr>
          <p:cNvSpPr>
            <a:spLocks noGrp="1"/>
          </p:cNvSpPr>
          <p:nvPr>
            <p:ph type="sldNum" sz="quarter" idx="5"/>
          </p:nvPr>
        </p:nvSpPr>
        <p:spPr>
          <a:xfrm>
            <a:off x="6390013" y="10160102"/>
            <a:ext cx="678251" cy="156966"/>
          </a:xfrm>
          <a:prstGeom prst="rect">
            <a:avLst/>
          </a:prstGeom>
        </p:spPr>
        <p:txBody>
          <a:bodyPr vert="horz" lIns="0" tIns="0" rIns="0" bIns="0" rtlCol="0" anchor="b">
            <a:noAutofit/>
          </a:bodyPr>
          <a:lstStyle>
            <a:lvl1pPr algn="r">
              <a:defRPr sz="1000">
                <a:solidFill>
                  <a:schemeClr val="bg1"/>
                </a:solidFill>
              </a:defRPr>
            </a:lvl1pPr>
          </a:lstStyle>
          <a:p>
            <a:fld id="{54ABC226-27D6-48B0-AF4D-6849D10963AA}" type="slidenum">
              <a:rPr lang="de-DE" smtClean="0"/>
              <a:pPr/>
              <a:t>‹Nr.›</a:t>
            </a:fld>
            <a:endParaRPr lang="de-DE"/>
          </a:p>
        </p:txBody>
      </p:sp>
    </p:spTree>
    <p:extLst>
      <p:ext uri="{BB962C8B-B14F-4D97-AF65-F5344CB8AC3E}">
        <p14:creationId xmlns:p14="http://schemas.microsoft.com/office/powerpoint/2010/main" val="1488394320"/>
      </p:ext>
    </p:extLst>
  </p:cSld>
  <p:clrMap bg1="lt1" tx1="dk1" bg2="lt2" tx2="dk2" accent1="accent1" accent2="accent2" accent3="accent3" accent4="accent4" accent5="accent5" accent6="accent6" hlink="hlink" folHlink="folHlink"/>
  <p:hf hdr="0" dt="0"/>
  <p:notesStyle>
    <a:lvl1pPr marL="0" algn="l" defTabSz="914400" rtl="0" eaLnBrk="1" latinLnBrk="0" hangingPunct="1">
      <a:lnSpc>
        <a:spcPct val="120000"/>
      </a:lnSpc>
      <a:spcBef>
        <a:spcPts val="1200"/>
      </a:spcBef>
      <a:defRPr sz="1100" kern="1200">
        <a:solidFill>
          <a:schemeClr val="tx1"/>
        </a:solidFill>
        <a:latin typeface="+mn-lt"/>
        <a:ea typeface="+mn-ea"/>
        <a:cs typeface="+mn-cs"/>
      </a:defRPr>
    </a:lvl1pPr>
    <a:lvl2pPr marL="171450" indent="-171450" algn="l" defTabSz="914400" rtl="0" eaLnBrk="1" latinLnBrk="0" hangingPunct="1">
      <a:lnSpc>
        <a:spcPct val="120000"/>
      </a:lnSpc>
      <a:spcBef>
        <a:spcPts val="1200"/>
      </a:spcBef>
      <a:buClr>
        <a:schemeClr val="accent2"/>
      </a:buClr>
      <a:buFont typeface="Wingdings" panose="05000000000000000000" pitchFamily="2" charset="2"/>
      <a:buChar char="§"/>
      <a:defRPr sz="1100" kern="1200">
        <a:solidFill>
          <a:schemeClr val="tx1"/>
        </a:solidFill>
        <a:latin typeface="+mn-lt"/>
        <a:ea typeface="+mn-ea"/>
        <a:cs typeface="+mn-cs"/>
      </a:defRPr>
    </a:lvl2pPr>
    <a:lvl3pPr marL="171450" indent="-171450" algn="l" defTabSz="914400" rtl="0" eaLnBrk="1" latinLnBrk="0" hangingPunct="1">
      <a:lnSpc>
        <a:spcPct val="120000"/>
      </a:lnSpc>
      <a:spcBef>
        <a:spcPts val="0"/>
      </a:spcBef>
      <a:buClr>
        <a:schemeClr val="accent2"/>
      </a:buClr>
      <a:buFont typeface="Wingdings" panose="05000000000000000000" pitchFamily="2" charset="2"/>
      <a:buChar char="§"/>
      <a:defRPr sz="1100" kern="1200">
        <a:solidFill>
          <a:schemeClr val="tx1"/>
        </a:solidFill>
        <a:latin typeface="+mn-lt"/>
        <a:ea typeface="+mn-ea"/>
        <a:cs typeface="+mn-cs"/>
      </a:defRPr>
    </a:lvl3pPr>
    <a:lvl4pPr marL="0" indent="0" algn="l" defTabSz="914400" rtl="0" eaLnBrk="1" latinLnBrk="0" hangingPunct="1">
      <a:lnSpc>
        <a:spcPct val="110000"/>
      </a:lnSpc>
      <a:spcBef>
        <a:spcPts val="1800"/>
      </a:spcBef>
      <a:spcAft>
        <a:spcPts val="600"/>
      </a:spcAft>
      <a:defRPr sz="1400" b="1" kern="1200">
        <a:solidFill>
          <a:schemeClr val="accent2"/>
        </a:solidFill>
        <a:latin typeface="+mn-lt"/>
        <a:ea typeface="+mn-ea"/>
        <a:cs typeface="+mn-cs"/>
      </a:defRPr>
    </a:lvl4pPr>
    <a:lvl5pPr marL="0" indent="0" algn="l" defTabSz="914400" rtl="0" eaLnBrk="1" latinLnBrk="0" hangingPunct="1">
      <a:lnSpc>
        <a:spcPct val="120000"/>
      </a:lnSpc>
      <a:spcBef>
        <a:spcPts val="0"/>
      </a:spcBef>
      <a:defRPr sz="1400" b="1" kern="1200">
        <a:solidFill>
          <a:schemeClr val="tx1"/>
        </a:solidFill>
        <a:latin typeface="+mn-lt"/>
        <a:ea typeface="+mn-ea"/>
        <a:cs typeface="+mn-cs"/>
      </a:defRPr>
    </a:lvl5pPr>
    <a:lvl6pPr marL="176213" indent="0" algn="l" defTabSz="914400" rtl="0" eaLnBrk="1" latinLnBrk="0" hangingPunct="1">
      <a:lnSpc>
        <a:spcPct val="120000"/>
      </a:lnSpc>
      <a:spcBef>
        <a:spcPts val="0"/>
      </a:spcBef>
      <a:defRPr sz="1200" kern="1200">
        <a:solidFill>
          <a:schemeClr val="tx1"/>
        </a:solidFill>
        <a:latin typeface="+mn-lt"/>
        <a:ea typeface="+mn-ea"/>
        <a:cs typeface="+mn-cs"/>
      </a:defRPr>
    </a:lvl6pPr>
    <a:lvl7pPr marL="360363" indent="-176213" algn="l" defTabSz="914400" rtl="0" eaLnBrk="1" latinLnBrk="0" hangingPunct="1">
      <a:lnSpc>
        <a:spcPct val="120000"/>
      </a:lnSpc>
      <a:spcBef>
        <a:spcPts val="0"/>
      </a:spcBef>
      <a:buFont typeface="Symbol" panose="05050102010706020507" pitchFamily="18" charset="2"/>
      <a:buChar char="-"/>
      <a:defRPr sz="1200" kern="1200">
        <a:solidFill>
          <a:schemeClr val="tx1"/>
        </a:solidFill>
        <a:latin typeface="+mn-lt"/>
        <a:ea typeface="+mn-ea"/>
        <a:cs typeface="+mn-cs"/>
      </a:defRPr>
    </a:lvl7pPr>
    <a:lvl8pPr marL="360363" indent="0" algn="l" defTabSz="914400" rtl="0" eaLnBrk="1" latinLnBrk="0" hangingPunct="1">
      <a:lnSpc>
        <a:spcPct val="120000"/>
      </a:lnSpc>
      <a:spcBef>
        <a:spcPts val="0"/>
      </a:spcBef>
      <a:defRPr sz="1200" kern="1200">
        <a:solidFill>
          <a:schemeClr val="tx1"/>
        </a:solidFill>
        <a:latin typeface="+mn-lt"/>
        <a:ea typeface="+mn-ea"/>
        <a:cs typeface="+mn-cs"/>
      </a:defRPr>
    </a:lvl8pPr>
    <a:lvl9pPr marL="0" indent="0" algn="l" defTabSz="914400" rtl="0" eaLnBrk="1" latinLnBrk="0" hangingPunct="1">
      <a:lnSpc>
        <a:spcPct val="120000"/>
      </a:lnSpc>
      <a:spcBef>
        <a:spcPts val="0"/>
      </a:spcBef>
      <a:defRPr sz="1200" i="1" kern="1200">
        <a:solidFill>
          <a:schemeClr val="tx1"/>
        </a:solidFill>
        <a:latin typeface="+mn-lt"/>
        <a:ea typeface="+mn-ea"/>
        <a:cs typeface="+mn-cs"/>
      </a:defRPr>
    </a:lvl9pPr>
  </p:notesStyle>
  <p:extLst>
    <p:ext uri="{620B2872-D7B9-4A21-9093-7833F8D536E1}">
      <p15:sldGuideLst xmlns:p15="http://schemas.microsoft.com/office/powerpoint/2012/main">
        <p15:guide id="1" pos="4452" userDrawn="1">
          <p15:clr>
            <a:srgbClr val="F26B43"/>
          </p15:clr>
        </p15:guide>
        <p15:guide id="2" pos="257" userDrawn="1">
          <p15:clr>
            <a:srgbClr val="F26B43"/>
          </p15:clr>
        </p15:guide>
        <p15:guide id="3" pos="1513" userDrawn="1">
          <p15:clr>
            <a:srgbClr val="F26B43"/>
          </p15:clr>
        </p15:guide>
      </p15:sldGuideLst>
    </p:ext>
  </p:extLst>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ußzeilenplatzhalter 11">
            <a:extLst>
              <a:ext uri="{FF2B5EF4-FFF2-40B4-BE49-F238E27FC236}">
                <a16:creationId xmlns:a16="http://schemas.microsoft.com/office/drawing/2014/main" id="{983E46BE-FB64-14D3-1310-FFE3D5E9EE63}"/>
              </a:ext>
              <a:ext uri="{C183D7F6-B498-43B3-948B-1728B52AA6E4}">
                <adec:decorative xmlns:adec="http://schemas.microsoft.com/office/drawing/2017/decorative" val="1"/>
              </a:ext>
            </a:extLst>
          </p:cNvPr>
          <p:cNvSpPr>
            <a:spLocks noGrp="1"/>
          </p:cNvSpPr>
          <p:nvPr>
            <p:ph type="ftr" sz="quarter" idx="4"/>
          </p:nvPr>
        </p:nvSpPr>
        <p:spPr/>
        <p:txBody>
          <a:bodyPr/>
          <a:lstStyle/>
          <a:p>
            <a:r>
              <a:rPr lang="de-DE" dirty="0"/>
              <a:t>Vorname Name</a:t>
            </a:r>
          </a:p>
        </p:txBody>
      </p:sp>
      <p:sp>
        <p:nvSpPr>
          <p:cNvPr id="13" name="Foliennummernplatzhalter 12">
            <a:extLst>
              <a:ext uri="{FF2B5EF4-FFF2-40B4-BE49-F238E27FC236}">
                <a16:creationId xmlns:a16="http://schemas.microsoft.com/office/drawing/2014/main" id="{F00C5BAD-004D-159A-C665-6C92BFB682C8}"/>
              </a:ex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1</a:t>
            </a:fld>
            <a:endParaRPr lang="de-DE" dirty="0"/>
          </a:p>
        </p:txBody>
      </p:sp>
      <p:sp>
        <p:nvSpPr>
          <p:cNvPr id="16" name="Folienbildplatzhalter 15">
            <a:extLst>
              <a:ext uri="{FF2B5EF4-FFF2-40B4-BE49-F238E27FC236}">
                <a16:creationId xmlns:a16="http://schemas.microsoft.com/office/drawing/2014/main" id="{2F34386E-842D-7392-3125-F206213D7C94}"/>
              </a:ext>
            </a:extLst>
          </p:cNvPr>
          <p:cNvSpPr>
            <a:spLocks noGrp="1" noRot="1" noChangeAspect="1"/>
          </p:cNvSpPr>
          <p:nvPr>
            <p:ph type="sldImg"/>
          </p:nvPr>
        </p:nvSpPr>
        <p:spPr>
          <a:xfrm>
            <a:off x="161925" y="185738"/>
            <a:ext cx="6924675" cy="3895725"/>
          </a:xfrm>
        </p:spPr>
      </p:sp>
      <p:sp>
        <p:nvSpPr>
          <p:cNvPr id="17" name="Notizenplatzhalter 16">
            <a:extLst>
              <a:ext uri="{FF2B5EF4-FFF2-40B4-BE49-F238E27FC236}">
                <a16:creationId xmlns:a16="http://schemas.microsoft.com/office/drawing/2014/main" id="{94A70997-F01A-E33C-AE68-E9872AD8AD29}"/>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21030887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61925" y="185738"/>
            <a:ext cx="6924675" cy="3895725"/>
          </a:xfrm>
        </p:spPr>
      </p:sp>
      <p:sp>
        <p:nvSpPr>
          <p:cNvPr id="3" name="Notizenplatzhalter 2"/>
          <p:cNvSpPr>
            <a:spLocks noGrp="1"/>
          </p:cNvSpPr>
          <p:nvPr>
            <p:ph type="body" idx="1"/>
          </p:nvPr>
        </p:nvSpPr>
        <p:spPr/>
        <p:txBody>
          <a:bodyPr/>
          <a:lstStyle/>
          <a:p>
            <a:endParaRPr lang="de-DE"/>
          </a:p>
        </p:txBody>
      </p:sp>
      <p:sp>
        <p:nvSpPr>
          <p:cNvPr id="4" name="Fußzeilenplatzhalter 3">
            <a:extLst>
              <a:ext uri="{C183D7F6-B498-43B3-948B-1728B52AA6E4}">
                <adec:decorative xmlns:adec="http://schemas.microsoft.com/office/drawing/2017/decorative" val="1"/>
              </a:ext>
            </a:extLst>
          </p:cNvPr>
          <p:cNvSpPr>
            <a:spLocks noGrp="1"/>
          </p:cNvSpPr>
          <p:nvPr>
            <p:ph type="ftr" sz="quarter" idx="4"/>
          </p:nvPr>
        </p:nvSpPr>
        <p:spPr/>
        <p:txBody>
          <a:bodyPr/>
          <a:lstStyle/>
          <a:p>
            <a:r>
              <a:rPr lang="de-DE"/>
              <a:t>Vorname Name</a:t>
            </a:r>
          </a:p>
        </p:txBody>
      </p:sp>
      <p:sp>
        <p:nvSpPr>
          <p:cNvPr id="5" name="Foliennummernplatzhalter 4">
            <a:extLs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10</a:t>
            </a:fld>
            <a:endParaRPr lang="de-DE"/>
          </a:p>
        </p:txBody>
      </p:sp>
    </p:spTree>
    <p:extLst>
      <p:ext uri="{BB962C8B-B14F-4D97-AF65-F5344CB8AC3E}">
        <p14:creationId xmlns:p14="http://schemas.microsoft.com/office/powerpoint/2010/main" val="17249320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Notizenplatzhalter 15">
            <a:extLst>
              <a:ext uri="{FF2B5EF4-FFF2-40B4-BE49-F238E27FC236}">
                <a16:creationId xmlns:a16="http://schemas.microsoft.com/office/drawing/2014/main" id="{16B6E9A4-ADE7-3348-0175-E3494E3F19DF}"/>
              </a:ext>
            </a:extLst>
          </p:cNvPr>
          <p:cNvSpPr>
            <a:spLocks noGrp="1"/>
          </p:cNvSpPr>
          <p:nvPr>
            <p:ph type="body" idx="1"/>
          </p:nvPr>
        </p:nvSpPr>
        <p:spPr/>
        <p:txBody>
          <a:bodyPr/>
          <a:lstStyle/>
          <a:p>
            <a:endParaRPr lang="de-DE"/>
          </a:p>
        </p:txBody>
      </p:sp>
      <p:sp>
        <p:nvSpPr>
          <p:cNvPr id="11" name="Fußzeilenplatzhalter 10">
            <a:extLst>
              <a:ext uri="{FF2B5EF4-FFF2-40B4-BE49-F238E27FC236}">
                <a16:creationId xmlns:a16="http://schemas.microsoft.com/office/drawing/2014/main" id="{3B26498C-CC38-84ED-237D-12E76BA780FD}"/>
              </a:ext>
              <a:ext uri="{C183D7F6-B498-43B3-948B-1728B52AA6E4}">
                <adec:decorative xmlns:adec="http://schemas.microsoft.com/office/drawing/2017/decorative" val="1"/>
              </a:ext>
            </a:extLst>
          </p:cNvPr>
          <p:cNvSpPr>
            <a:spLocks noGrp="1"/>
          </p:cNvSpPr>
          <p:nvPr>
            <p:ph type="ftr" sz="quarter" idx="4"/>
          </p:nvPr>
        </p:nvSpPr>
        <p:spPr/>
        <p:txBody>
          <a:bodyPr/>
          <a:lstStyle/>
          <a:p>
            <a:r>
              <a:rPr lang="de-DE"/>
              <a:t>Vorname Name</a:t>
            </a:r>
          </a:p>
        </p:txBody>
      </p:sp>
      <p:sp>
        <p:nvSpPr>
          <p:cNvPr id="12" name="Foliennummernplatzhalter 11">
            <a:extLst>
              <a:ext uri="{FF2B5EF4-FFF2-40B4-BE49-F238E27FC236}">
                <a16:creationId xmlns:a16="http://schemas.microsoft.com/office/drawing/2014/main" id="{13D084F7-8623-9491-1201-B13568E1254E}"/>
              </a:ex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11</a:t>
            </a:fld>
            <a:endParaRPr lang="de-DE"/>
          </a:p>
        </p:txBody>
      </p:sp>
      <p:sp>
        <p:nvSpPr>
          <p:cNvPr id="5" name="Folienbildplatzhalter 4">
            <a:extLst>
              <a:ext uri="{FF2B5EF4-FFF2-40B4-BE49-F238E27FC236}">
                <a16:creationId xmlns:a16="http://schemas.microsoft.com/office/drawing/2014/main" id="{39A28869-50DF-4814-4885-B67B0776F862}"/>
              </a:ext>
            </a:extLst>
          </p:cNvPr>
          <p:cNvSpPr>
            <a:spLocks noGrp="1" noRot="1" noChangeAspect="1"/>
          </p:cNvSpPr>
          <p:nvPr>
            <p:ph type="sldImg"/>
          </p:nvPr>
        </p:nvSpPr>
        <p:spPr>
          <a:xfrm>
            <a:off x="161925" y="185738"/>
            <a:ext cx="6924675" cy="3895725"/>
          </a:xfrm>
        </p:spPr>
      </p:sp>
    </p:spTree>
    <p:extLst>
      <p:ext uri="{BB962C8B-B14F-4D97-AF65-F5344CB8AC3E}">
        <p14:creationId xmlns:p14="http://schemas.microsoft.com/office/powerpoint/2010/main" val="12534943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61925" y="185738"/>
            <a:ext cx="6924675" cy="3895725"/>
          </a:xfrm>
        </p:spPr>
      </p:sp>
      <p:sp>
        <p:nvSpPr>
          <p:cNvPr id="3" name="Notizenplatzhalter 2"/>
          <p:cNvSpPr>
            <a:spLocks noGrp="1"/>
          </p:cNvSpPr>
          <p:nvPr>
            <p:ph type="body" idx="1"/>
          </p:nvPr>
        </p:nvSpPr>
        <p:spPr>
          <a:xfrm>
            <a:off x="407988" y="4653412"/>
            <a:ext cx="6402470" cy="4525757"/>
          </a:xfrm>
        </p:spPr>
        <p:txBody>
          <a:bodyPr numCol="2" spcCol="540000"/>
          <a:lstStyle/>
          <a:p>
            <a:pPr lvl="3" indent="-171450"/>
            <a:r>
              <a:rPr lang="de-DE"/>
              <a:t>Ab wann gilt das Barrierefreiheitsstärkungsgesetz?</a:t>
            </a:r>
          </a:p>
          <a:p>
            <a:r>
              <a:rPr lang="de-DE"/>
              <a:t>Lorem ipsum dolor sit amet, consectetuer adipiscing elit. Aenean commodo ligula eget dolor. Aenean massa. Cum sociis natoque penatibus et magnis dis parturient montes, nascetur ridiculus mus.</a:t>
            </a:r>
          </a:p>
          <a:p>
            <a:r>
              <a:rPr lang="de-DE"/>
              <a:t>Donec quam felis, ultricies nec, pellentesque eu, pretium quis, sem. Nulla consequat massa quis enim. Donec pede justo, fringilla vel, aliquet nec, vulputate eget, arcu.</a:t>
            </a:r>
          </a:p>
          <a:p>
            <a:r>
              <a:rPr lang="de-DE"/>
              <a:t>In enim justo, rhoncus ut, imperdiet a, venenatis vitae, justo. Nullam dictum felis eu pede mollis pretium. Integer tincidunt. Cras dapibus. Vivamus elementum semper nisi. Aenean vulputate eleifend tellus.</a:t>
            </a:r>
          </a:p>
          <a:p>
            <a:r>
              <a:rPr lang="de-DE"/>
              <a:t>Aenean leo ligula, porttitor eu, consequat vitae, eleifend ac, enim. Aliquam lorem ante, dapibus in, viverra quis, feugiat a, tellus. Phasellus viverra nulla ut metus varius laoreet. Quisque rutrum. </a:t>
            </a:r>
          </a:p>
          <a:p>
            <a:r>
              <a:rPr lang="de-DE"/>
              <a:t>In enim justo, rhoncus ut, imperdiet a, venenatis vitae, justo. Nullam dictum felis eu pede mollis pretium. Integer tincidunt. Cras dapibus. Vivamus elementum semper nisi. Aenean vulputate eleifend tellus.</a:t>
            </a:r>
          </a:p>
          <a:p>
            <a:r>
              <a:rPr lang="de-DE"/>
              <a:t>Aenean leo ligula, porttitor eu, consequat vitae, eleifend ac, enim. Aliquam lorem ante, dapibus in, viverra quis, feugiat a, tellus. Phasellus viverra nulla ut metus varius laoreet. Quisque rutrum.</a:t>
            </a:r>
          </a:p>
          <a:p>
            <a:pPr lvl="1"/>
            <a:endParaRPr lang="de-DE"/>
          </a:p>
          <a:p>
            <a:endParaRPr lang="de-DE"/>
          </a:p>
        </p:txBody>
      </p:sp>
      <p:sp>
        <p:nvSpPr>
          <p:cNvPr id="4" name="Fußzeilenplatzhalter 3">
            <a:extLst>
              <a:ext uri="{C183D7F6-B498-43B3-948B-1728B52AA6E4}">
                <adec:decorative xmlns:adec="http://schemas.microsoft.com/office/drawing/2017/decorative" val="1"/>
              </a:ext>
            </a:extLst>
          </p:cNvPr>
          <p:cNvSpPr>
            <a:spLocks noGrp="1"/>
          </p:cNvSpPr>
          <p:nvPr>
            <p:ph type="ftr" sz="quarter" idx="4"/>
          </p:nvPr>
        </p:nvSpPr>
        <p:spPr/>
        <p:txBody>
          <a:bodyPr/>
          <a:lstStyle/>
          <a:p>
            <a:r>
              <a:rPr lang="de-DE"/>
              <a:t>Vorname Name</a:t>
            </a:r>
          </a:p>
        </p:txBody>
      </p:sp>
      <p:sp>
        <p:nvSpPr>
          <p:cNvPr id="5" name="Foliennummernplatzhalter 4">
            <a:extLs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12</a:t>
            </a:fld>
            <a:endParaRPr lang="de-DE"/>
          </a:p>
        </p:txBody>
      </p:sp>
    </p:spTree>
    <p:extLst>
      <p:ext uri="{BB962C8B-B14F-4D97-AF65-F5344CB8AC3E}">
        <p14:creationId xmlns:p14="http://schemas.microsoft.com/office/powerpoint/2010/main" val="25291058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ußzeilenplatzhalter 12">
            <a:extLst>
              <a:ext uri="{FF2B5EF4-FFF2-40B4-BE49-F238E27FC236}">
                <a16:creationId xmlns:a16="http://schemas.microsoft.com/office/drawing/2014/main" id="{785964D6-0E2B-6D03-B1E6-3616B0A75958}"/>
              </a:ext>
              <a:ext uri="{C183D7F6-B498-43B3-948B-1728B52AA6E4}">
                <adec:decorative xmlns:adec="http://schemas.microsoft.com/office/drawing/2017/decorative" val="1"/>
              </a:ext>
            </a:extLst>
          </p:cNvPr>
          <p:cNvSpPr>
            <a:spLocks noGrp="1"/>
          </p:cNvSpPr>
          <p:nvPr>
            <p:ph type="ftr" sz="quarter" idx="4"/>
          </p:nvPr>
        </p:nvSpPr>
        <p:spPr/>
        <p:txBody>
          <a:bodyPr/>
          <a:lstStyle/>
          <a:p>
            <a:r>
              <a:rPr lang="de-DE"/>
              <a:t>Vorname Name</a:t>
            </a:r>
          </a:p>
        </p:txBody>
      </p:sp>
      <p:sp>
        <p:nvSpPr>
          <p:cNvPr id="14" name="Foliennummernplatzhalter 13">
            <a:extLst>
              <a:ext uri="{FF2B5EF4-FFF2-40B4-BE49-F238E27FC236}">
                <a16:creationId xmlns:a16="http://schemas.microsoft.com/office/drawing/2014/main" id="{775B27A5-1099-4D0F-E274-400324D3C19E}"/>
              </a:ex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13</a:t>
            </a:fld>
            <a:endParaRPr lang="de-DE"/>
          </a:p>
        </p:txBody>
      </p:sp>
      <p:sp>
        <p:nvSpPr>
          <p:cNvPr id="18" name="Folienbildplatzhalter 17">
            <a:extLst>
              <a:ext uri="{FF2B5EF4-FFF2-40B4-BE49-F238E27FC236}">
                <a16:creationId xmlns:a16="http://schemas.microsoft.com/office/drawing/2014/main" id="{E8683A71-26A5-8596-EF2F-54DD15B07F8E}"/>
              </a:ext>
            </a:extLst>
          </p:cNvPr>
          <p:cNvSpPr>
            <a:spLocks noGrp="1" noRot="1" noChangeAspect="1"/>
          </p:cNvSpPr>
          <p:nvPr>
            <p:ph type="sldImg"/>
          </p:nvPr>
        </p:nvSpPr>
        <p:spPr>
          <a:xfrm>
            <a:off x="161925" y="185738"/>
            <a:ext cx="6924675" cy="3895725"/>
          </a:xfrm>
        </p:spPr>
      </p:sp>
      <p:sp>
        <p:nvSpPr>
          <p:cNvPr id="19" name="Notizenplatzhalter 18">
            <a:extLst>
              <a:ext uri="{FF2B5EF4-FFF2-40B4-BE49-F238E27FC236}">
                <a16:creationId xmlns:a16="http://schemas.microsoft.com/office/drawing/2014/main" id="{DCB22D25-02C3-FC62-2E15-C2E531502C2E}"/>
              </a:ext>
            </a:extLst>
          </p:cNvPr>
          <p:cNvSpPr>
            <a:spLocks noGrp="1"/>
          </p:cNvSpPr>
          <p:nvPr>
            <p:ph type="body" idx="1"/>
          </p:nvPr>
        </p:nvSpPr>
        <p:spPr/>
        <p:txBody>
          <a:bodyPr/>
          <a:lstStyle/>
          <a:p>
            <a:pPr lvl="3"/>
            <a:r>
              <a:rPr lang="de-DE"/>
              <a:t>Überschrift</a:t>
            </a:r>
          </a:p>
          <a:p>
            <a:r>
              <a:rPr lang="de-DE"/>
              <a:t>Lorem ipsum dolor sit amet, consectetuer adipiscing elit. Aenean commodo ligula eget dolor. Aenean massa. Cum sociis natoque penatibus et magnis dis parturient montes, nascetur ridiculus mus.</a:t>
            </a:r>
          </a:p>
          <a:p>
            <a:r>
              <a:rPr lang="de-DE"/>
              <a:t>Donec quam felis, ultricies nec, pellentesque eu, pretium quis, sem. Nulla consequat massa quis enim. Donec pede justo, fringilla vel, aliquet nec, vulputate eget, arcu.</a:t>
            </a:r>
          </a:p>
          <a:p>
            <a:r>
              <a:rPr lang="de-DE"/>
              <a:t>In enim justo, rhoncus ut, imperdiet a, venenatis vitae, justo. Nullam dictum felis eu pede mollis pretium. Integer tincidunt. Cras dapibus. Vivamus elementum semper nisi. Aenean vulputate eleifend tellus.</a:t>
            </a:r>
          </a:p>
          <a:p>
            <a:r>
              <a:rPr lang="de-DE"/>
              <a:t>Aenean leo ligula, porttitor eu, consequat vitae, eleifend ac, enim. Aliquam lorem ante, dapibus in, viverra quis, feugiat a, tellus. Phasellus viverra nulla ut metus varius laoreet. Quisque rutrum.</a:t>
            </a:r>
          </a:p>
          <a:p>
            <a:endParaRPr lang="de-DE"/>
          </a:p>
        </p:txBody>
      </p:sp>
    </p:spTree>
    <p:extLst>
      <p:ext uri="{BB962C8B-B14F-4D97-AF65-F5344CB8AC3E}">
        <p14:creationId xmlns:p14="http://schemas.microsoft.com/office/powerpoint/2010/main" val="1561757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Notizenplatzhalter 8">
            <a:extLst>
              <a:ext uri="{FF2B5EF4-FFF2-40B4-BE49-F238E27FC236}">
                <a16:creationId xmlns:a16="http://schemas.microsoft.com/office/drawing/2014/main" id="{E2EE1F50-0E74-EB6E-9994-BAC198699C4F}"/>
              </a:ext>
            </a:extLst>
          </p:cNvPr>
          <p:cNvSpPr>
            <a:spLocks noGrp="1"/>
          </p:cNvSpPr>
          <p:nvPr>
            <p:ph type="body" idx="1"/>
          </p:nvPr>
        </p:nvSpPr>
        <p:spPr/>
        <p:txBody>
          <a:bodyPr/>
          <a:lstStyle/>
          <a:p>
            <a:endParaRPr lang="de-DE"/>
          </a:p>
        </p:txBody>
      </p:sp>
      <p:sp>
        <p:nvSpPr>
          <p:cNvPr id="10" name="Fußzeilenplatzhalter 9">
            <a:extLst>
              <a:ext uri="{FF2B5EF4-FFF2-40B4-BE49-F238E27FC236}">
                <a16:creationId xmlns:a16="http://schemas.microsoft.com/office/drawing/2014/main" id="{6A5A4A4C-BF58-3B25-8EE9-C6A0DC2C1854}"/>
              </a:ext>
              <a:ext uri="{C183D7F6-B498-43B3-948B-1728B52AA6E4}">
                <adec:decorative xmlns:adec="http://schemas.microsoft.com/office/drawing/2017/decorative" val="1"/>
              </a:ext>
            </a:extLst>
          </p:cNvPr>
          <p:cNvSpPr>
            <a:spLocks noGrp="1"/>
          </p:cNvSpPr>
          <p:nvPr>
            <p:ph type="ftr" sz="quarter" idx="4"/>
          </p:nvPr>
        </p:nvSpPr>
        <p:spPr/>
        <p:txBody>
          <a:bodyPr/>
          <a:lstStyle/>
          <a:p>
            <a:r>
              <a:rPr lang="de-DE"/>
              <a:t>Vorname Name</a:t>
            </a:r>
          </a:p>
        </p:txBody>
      </p:sp>
      <p:sp>
        <p:nvSpPr>
          <p:cNvPr id="11" name="Foliennummernplatzhalter 10">
            <a:extLst>
              <a:ext uri="{FF2B5EF4-FFF2-40B4-BE49-F238E27FC236}">
                <a16:creationId xmlns:a16="http://schemas.microsoft.com/office/drawing/2014/main" id="{8E319CE3-8F7B-9DC8-6748-A6748D2AA462}"/>
              </a:ex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14</a:t>
            </a:fld>
            <a:endParaRPr lang="de-DE"/>
          </a:p>
        </p:txBody>
      </p:sp>
      <p:sp>
        <p:nvSpPr>
          <p:cNvPr id="2" name="Folienbildplatzhalter 1">
            <a:extLst>
              <a:ext uri="{FF2B5EF4-FFF2-40B4-BE49-F238E27FC236}">
                <a16:creationId xmlns:a16="http://schemas.microsoft.com/office/drawing/2014/main" id="{48540CD0-B556-6743-2C4B-BEF6E2D2AD51}"/>
              </a:ext>
            </a:extLst>
          </p:cNvPr>
          <p:cNvSpPr>
            <a:spLocks noGrp="1" noRot="1" noChangeAspect="1"/>
          </p:cNvSpPr>
          <p:nvPr>
            <p:ph type="sldImg"/>
          </p:nvPr>
        </p:nvSpPr>
        <p:spPr>
          <a:xfrm>
            <a:off x="161925" y="185738"/>
            <a:ext cx="6924675" cy="3895725"/>
          </a:xfrm>
        </p:spPr>
      </p:sp>
    </p:spTree>
    <p:extLst>
      <p:ext uri="{BB962C8B-B14F-4D97-AF65-F5344CB8AC3E}">
        <p14:creationId xmlns:p14="http://schemas.microsoft.com/office/powerpoint/2010/main" val="40701899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61925" y="185738"/>
            <a:ext cx="6924675" cy="3895725"/>
          </a:xfrm>
        </p:spPr>
      </p:sp>
      <p:sp>
        <p:nvSpPr>
          <p:cNvPr id="3" name="Notizenplatzhalter 2"/>
          <p:cNvSpPr>
            <a:spLocks noGrp="1"/>
          </p:cNvSpPr>
          <p:nvPr>
            <p:ph type="body" idx="1"/>
          </p:nvPr>
        </p:nvSpPr>
        <p:spPr>
          <a:xfrm>
            <a:off x="407988" y="4653412"/>
            <a:ext cx="6402470" cy="5096045"/>
          </a:xfrm>
        </p:spPr>
        <p:txBody>
          <a:bodyPr numCol="2" spcCol="540000"/>
          <a:lstStyle/>
          <a:p>
            <a:pPr lvl="3"/>
            <a:r>
              <a:rPr lang="de-DE"/>
              <a:t>Beispiel für eine Folie mit Icon-Text-Kombinationen</a:t>
            </a:r>
          </a:p>
          <a:p>
            <a:r>
              <a:rPr lang="de-DE"/>
              <a:t>Aenean commodo ligula eget dolor. Aenean massa. Cum sociis natoque penatibus et magnis dis parturient montes, nascetur ridiculus mus.</a:t>
            </a:r>
          </a:p>
          <a:p>
            <a:pPr lvl="1"/>
            <a:r>
              <a:rPr lang="de-DE"/>
              <a:t>Donec quam felis, ultricies nec, pellentesque eu, pretium quis, sem. Nulla consequat massa quis enim. Donec pede justo, fringilla vel, aliquet nec, vulputate eget, arcu.</a:t>
            </a:r>
          </a:p>
          <a:p>
            <a:pPr lvl="1"/>
            <a:r>
              <a:rPr lang="de-DE"/>
              <a:t>In enim justo, rhoncus ut, imperdiet a, venenatis vitae, justo. Nullam dictum felis eu pede mollis pretium. Integer tincidunt. Cras dapibus. Vivamus elementum semper nisi. </a:t>
            </a:r>
          </a:p>
          <a:p>
            <a:pPr lvl="3"/>
            <a:r>
              <a:rPr lang="de-DE"/>
              <a:t>Aenean vulputate eleifend tellus.</a:t>
            </a:r>
          </a:p>
          <a:p>
            <a:r>
              <a:rPr lang="de-DE"/>
              <a:t>Aenean leo ligula, porttitor eu, consequat vitae, eleifend ac, enim. Aliquam lorem ante, dapibus in, viverra quis, feugiat a, tellus. Phasellus viverra nulla ut metus varius laoreet. Quisque rutrum.</a:t>
            </a:r>
          </a:p>
          <a:p>
            <a:r>
              <a:rPr lang="de-DE"/>
              <a:t>Aenean leo ligula, porttitor eu, consequat vitae, eleifend ac, enim. Aliquam lorem ante, dapibus in, viverra quis, feugiat a, tellus. Phasellus viverra nulla ut metus varius laoreet. Quisque rutrum.</a:t>
            </a:r>
          </a:p>
          <a:p>
            <a:r>
              <a:rPr lang="de-DE"/>
              <a:t>Aenean leo ligula, porttitor eu, consequat vitae, eleifend ac, enim. Aliquam lorem ante, dapibus in, viverra quis, feugiat a, tellus. Phasellus viverra nulla ut metus varius laoreet. Quisque rutrum.</a:t>
            </a:r>
          </a:p>
          <a:p>
            <a:endParaRPr lang="de-DE"/>
          </a:p>
        </p:txBody>
      </p:sp>
      <p:sp>
        <p:nvSpPr>
          <p:cNvPr id="4" name="Fußzeilenplatzhalter 3">
            <a:extLst>
              <a:ext uri="{C183D7F6-B498-43B3-948B-1728B52AA6E4}">
                <adec:decorative xmlns:adec="http://schemas.microsoft.com/office/drawing/2017/decorative" val="1"/>
              </a:ext>
            </a:extLst>
          </p:cNvPr>
          <p:cNvSpPr>
            <a:spLocks noGrp="1"/>
          </p:cNvSpPr>
          <p:nvPr>
            <p:ph type="ftr" sz="quarter" idx="4"/>
          </p:nvPr>
        </p:nvSpPr>
        <p:spPr/>
        <p:txBody>
          <a:bodyPr/>
          <a:lstStyle/>
          <a:p>
            <a:r>
              <a:rPr lang="de-DE"/>
              <a:t>Vorname Name</a:t>
            </a:r>
          </a:p>
        </p:txBody>
      </p:sp>
      <p:sp>
        <p:nvSpPr>
          <p:cNvPr id="5" name="Foliennummernplatzhalter 4">
            <a:extLs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15</a:t>
            </a:fld>
            <a:endParaRPr lang="de-DE"/>
          </a:p>
        </p:txBody>
      </p:sp>
    </p:spTree>
    <p:extLst>
      <p:ext uri="{BB962C8B-B14F-4D97-AF65-F5344CB8AC3E}">
        <p14:creationId xmlns:p14="http://schemas.microsoft.com/office/powerpoint/2010/main" val="22123275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61925" y="185738"/>
            <a:ext cx="6924675" cy="3895725"/>
          </a:xfrm>
        </p:spPr>
      </p:sp>
      <p:sp>
        <p:nvSpPr>
          <p:cNvPr id="3" name="Notizenplatzhalter 2"/>
          <p:cNvSpPr>
            <a:spLocks noGrp="1"/>
          </p:cNvSpPr>
          <p:nvPr>
            <p:ph type="body" idx="1"/>
          </p:nvPr>
        </p:nvSpPr>
        <p:spPr/>
        <p:txBody>
          <a:bodyPr/>
          <a:lstStyle/>
          <a:p>
            <a:endParaRPr lang="de-DE"/>
          </a:p>
        </p:txBody>
      </p:sp>
      <p:sp>
        <p:nvSpPr>
          <p:cNvPr id="4" name="Fußzeilenplatzhalter 3">
            <a:extLst>
              <a:ext uri="{C183D7F6-B498-43B3-948B-1728B52AA6E4}">
                <adec:decorative xmlns:adec="http://schemas.microsoft.com/office/drawing/2017/decorative" val="1"/>
              </a:ext>
            </a:extLst>
          </p:cNvPr>
          <p:cNvSpPr>
            <a:spLocks noGrp="1"/>
          </p:cNvSpPr>
          <p:nvPr>
            <p:ph type="ftr" sz="quarter" idx="4"/>
          </p:nvPr>
        </p:nvSpPr>
        <p:spPr/>
        <p:txBody>
          <a:bodyPr/>
          <a:lstStyle/>
          <a:p>
            <a:r>
              <a:rPr lang="de-DE"/>
              <a:t>Vorname Name</a:t>
            </a:r>
          </a:p>
        </p:txBody>
      </p:sp>
      <p:sp>
        <p:nvSpPr>
          <p:cNvPr id="5" name="Foliennummernplatzhalter 4">
            <a:extLs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16</a:t>
            </a:fld>
            <a:endParaRPr lang="de-DE"/>
          </a:p>
        </p:txBody>
      </p:sp>
    </p:spTree>
    <p:extLst>
      <p:ext uri="{BB962C8B-B14F-4D97-AF65-F5344CB8AC3E}">
        <p14:creationId xmlns:p14="http://schemas.microsoft.com/office/powerpoint/2010/main" val="5201656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a:extLst>
              <a:ext uri="{C183D7F6-B498-43B3-948B-1728B52AA6E4}">
                <adec:decorative xmlns:adec="http://schemas.microsoft.com/office/drawing/2017/decorative" val="1"/>
              </a:ext>
            </a:extLst>
          </p:cNvPr>
          <p:cNvSpPr>
            <a:spLocks noGrp="1"/>
          </p:cNvSpPr>
          <p:nvPr>
            <p:ph type="ftr" sz="quarter" idx="4"/>
          </p:nvPr>
        </p:nvSpPr>
        <p:spPr/>
        <p:txBody>
          <a:bodyPr/>
          <a:lstStyle/>
          <a:p>
            <a:r>
              <a:rPr lang="de-DE"/>
              <a:t>Vorname Name</a:t>
            </a:r>
          </a:p>
        </p:txBody>
      </p:sp>
      <p:sp>
        <p:nvSpPr>
          <p:cNvPr id="5" name="Foliennummernplatzhalter 4">
            <a:extLst>
              <a:ext uri="{C183D7F6-B498-43B3-948B-1728B52AA6E4}">
                <adec:decorative xmlns:adec="http://schemas.microsoft.com/office/drawing/2017/decorative" val="1"/>
              </a:ext>
            </a:extLst>
          </p:cNvPr>
          <p:cNvSpPr>
            <a:spLocks noGrp="1"/>
          </p:cNvSpPr>
          <p:nvPr>
            <p:ph type="sldNum" sz="quarter" idx="5"/>
          </p:nvPr>
        </p:nvSpPr>
        <p:spPr/>
        <p:txBody>
          <a:bodyPr/>
          <a:lstStyle/>
          <a:p>
            <a:fld id="{1D448B5C-B08A-460B-B23E-453893F6E350}" type="slidenum">
              <a:rPr lang="de-DE" smtClean="0"/>
              <a:pPr/>
              <a:t>17</a:t>
            </a:fld>
            <a:endParaRPr lang="de-DE"/>
          </a:p>
        </p:txBody>
      </p:sp>
      <p:sp>
        <p:nvSpPr>
          <p:cNvPr id="8" name="Folienbildplatzhalter 7">
            <a:extLst>
              <a:ext uri="{FF2B5EF4-FFF2-40B4-BE49-F238E27FC236}">
                <a16:creationId xmlns:a16="http://schemas.microsoft.com/office/drawing/2014/main" id="{94DF0CBE-EC3F-2E97-0A24-DD653222293C}"/>
              </a:ext>
            </a:extLst>
          </p:cNvPr>
          <p:cNvSpPr>
            <a:spLocks noGrp="1" noRot="1" noChangeAspect="1"/>
          </p:cNvSpPr>
          <p:nvPr>
            <p:ph type="sldImg"/>
          </p:nvPr>
        </p:nvSpPr>
        <p:spPr>
          <a:xfrm>
            <a:off x="161925" y="185738"/>
            <a:ext cx="6924675" cy="3895725"/>
          </a:xfrm>
        </p:spPr>
      </p:sp>
      <p:sp>
        <p:nvSpPr>
          <p:cNvPr id="9" name="Notizenplatzhalter 8">
            <a:extLst>
              <a:ext uri="{FF2B5EF4-FFF2-40B4-BE49-F238E27FC236}">
                <a16:creationId xmlns:a16="http://schemas.microsoft.com/office/drawing/2014/main" id="{D6DC1841-4D8F-F3A7-6CD5-4CA7DF6B20B9}"/>
              </a:ext>
            </a:extLst>
          </p:cNvPr>
          <p:cNvSpPr>
            <a:spLocks noGrp="1"/>
          </p:cNvSpPr>
          <p:nvPr>
            <p:ph type="body" idx="1"/>
          </p:nvPr>
        </p:nvSpPr>
        <p:spPr/>
        <p:txBody>
          <a:bodyPr/>
          <a:lstStyle/>
          <a:p>
            <a:pPr lvl="3"/>
            <a:r>
              <a:rPr lang="de-DE"/>
              <a:t>Überschrift</a:t>
            </a:r>
          </a:p>
          <a:p>
            <a:r>
              <a:rPr lang="de-DE"/>
              <a:t>Lorem ipsum dolor sit amet, consectetuer adipiscing elit. Aenean commodo ligula eget dolor. Aenean massa. Cum sociis natoque penatibus et magnis dis parturient montes, nascetur ridiculus mus.</a:t>
            </a:r>
          </a:p>
          <a:p>
            <a:r>
              <a:rPr lang="de-DE"/>
              <a:t>Donec quam felis, ultricies nec, pellentesque eu, pretium quis, sem. Nulla consequat massa quis enim. Donec pede justo, fringilla vel, aliquet nec, vulputate eget, arcu.</a:t>
            </a:r>
          </a:p>
          <a:p>
            <a:r>
              <a:rPr lang="de-DE"/>
              <a:t>In enim justo, rhoncus ut, imperdiet a, venenatis vitae, justo. Nullam dictum felis eu pede mollis pretium. Integer tincidunt. Cras dapibus. Vivamus elementum semper nisi. Aenean vulputate eleifend tellus.</a:t>
            </a:r>
          </a:p>
          <a:p>
            <a:r>
              <a:rPr lang="de-DE"/>
              <a:t>Aenean leo ligula, porttitor eu, consequat vitae, eleifend ac, enim. Aliquam lorem ante, dapibus in, viverra quis, feugiat a, tellus. Phasellus viverra nulla ut metus varius laoreet. Quisque rutrum.</a:t>
            </a:r>
          </a:p>
          <a:p>
            <a:endParaRPr lang="de-DE"/>
          </a:p>
        </p:txBody>
      </p:sp>
    </p:spTree>
    <p:extLst>
      <p:ext uri="{BB962C8B-B14F-4D97-AF65-F5344CB8AC3E}">
        <p14:creationId xmlns:p14="http://schemas.microsoft.com/office/powerpoint/2010/main" val="23235499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a:extLst>
              <a:ext uri="{C183D7F6-B498-43B3-948B-1728B52AA6E4}">
                <adec:decorative xmlns:adec="http://schemas.microsoft.com/office/drawing/2017/decorative" val="1"/>
              </a:ext>
            </a:extLst>
          </p:cNvPr>
          <p:cNvSpPr>
            <a:spLocks noGrp="1"/>
          </p:cNvSpPr>
          <p:nvPr>
            <p:ph type="ftr" sz="quarter" idx="4"/>
          </p:nvPr>
        </p:nvSpPr>
        <p:spPr/>
        <p:txBody>
          <a:bodyPr/>
          <a:lstStyle/>
          <a:p>
            <a:r>
              <a:rPr lang="de-DE"/>
              <a:t>Vorname Name</a:t>
            </a:r>
          </a:p>
        </p:txBody>
      </p:sp>
      <p:sp>
        <p:nvSpPr>
          <p:cNvPr id="5" name="Foliennummernplatzhalter 4">
            <a:extLst>
              <a:ext uri="{C183D7F6-B498-43B3-948B-1728B52AA6E4}">
                <adec:decorative xmlns:adec="http://schemas.microsoft.com/office/drawing/2017/decorative" val="1"/>
              </a:ext>
            </a:extLst>
          </p:cNvPr>
          <p:cNvSpPr>
            <a:spLocks noGrp="1"/>
          </p:cNvSpPr>
          <p:nvPr>
            <p:ph type="sldNum" sz="quarter" idx="5"/>
          </p:nvPr>
        </p:nvSpPr>
        <p:spPr/>
        <p:txBody>
          <a:bodyPr/>
          <a:lstStyle/>
          <a:p>
            <a:fld id="{1D448B5C-B08A-460B-B23E-453893F6E350}" type="slidenum">
              <a:rPr lang="de-DE" smtClean="0"/>
              <a:pPr/>
              <a:t>18</a:t>
            </a:fld>
            <a:endParaRPr lang="de-DE"/>
          </a:p>
        </p:txBody>
      </p:sp>
      <p:sp>
        <p:nvSpPr>
          <p:cNvPr id="8" name="Folienbildplatzhalter 7">
            <a:extLst>
              <a:ext uri="{FF2B5EF4-FFF2-40B4-BE49-F238E27FC236}">
                <a16:creationId xmlns:a16="http://schemas.microsoft.com/office/drawing/2014/main" id="{92C5E454-C231-9510-ABD7-AA8AC2E18F65}"/>
              </a:ext>
            </a:extLst>
          </p:cNvPr>
          <p:cNvSpPr>
            <a:spLocks noGrp="1" noRot="1" noChangeAspect="1"/>
          </p:cNvSpPr>
          <p:nvPr>
            <p:ph type="sldImg"/>
          </p:nvPr>
        </p:nvSpPr>
        <p:spPr>
          <a:xfrm>
            <a:off x="161925" y="185738"/>
            <a:ext cx="6924675" cy="3895725"/>
          </a:xfrm>
        </p:spPr>
      </p:sp>
      <p:sp>
        <p:nvSpPr>
          <p:cNvPr id="9" name="Notizenplatzhalter 8">
            <a:extLst>
              <a:ext uri="{FF2B5EF4-FFF2-40B4-BE49-F238E27FC236}">
                <a16:creationId xmlns:a16="http://schemas.microsoft.com/office/drawing/2014/main" id="{55AEA18E-6715-FA31-C47E-CCB8D9952DA0}"/>
              </a:ext>
            </a:extLst>
          </p:cNvPr>
          <p:cNvSpPr>
            <a:spLocks noGrp="1"/>
          </p:cNvSpPr>
          <p:nvPr>
            <p:ph type="body" idx="1"/>
          </p:nvPr>
        </p:nvSpPr>
        <p:spPr/>
        <p:txBody>
          <a:bodyPr/>
          <a:lstStyle/>
          <a:p>
            <a:endParaRPr lang="de-DE"/>
          </a:p>
        </p:txBody>
      </p:sp>
    </p:spTree>
    <p:extLst>
      <p:ext uri="{BB962C8B-B14F-4D97-AF65-F5344CB8AC3E}">
        <p14:creationId xmlns:p14="http://schemas.microsoft.com/office/powerpoint/2010/main" val="17328338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61925" y="185738"/>
            <a:ext cx="6924675" cy="3895725"/>
          </a:xfrm>
        </p:spPr>
      </p:sp>
      <p:sp>
        <p:nvSpPr>
          <p:cNvPr id="3" name="Notizenplatzhalter 2"/>
          <p:cNvSpPr>
            <a:spLocks noGrp="1"/>
          </p:cNvSpPr>
          <p:nvPr>
            <p:ph type="body" idx="1"/>
          </p:nvPr>
        </p:nvSpPr>
        <p:spPr/>
        <p:txBody>
          <a:bodyPr/>
          <a:lstStyle/>
          <a:p>
            <a:endParaRPr lang="de-DE"/>
          </a:p>
        </p:txBody>
      </p:sp>
      <p:sp>
        <p:nvSpPr>
          <p:cNvPr id="4" name="Fußzeilenplatzhalter 3">
            <a:extLst>
              <a:ext uri="{C183D7F6-B498-43B3-948B-1728B52AA6E4}">
                <adec:decorative xmlns:adec="http://schemas.microsoft.com/office/drawing/2017/decorative" val="1"/>
              </a:ext>
            </a:extLst>
          </p:cNvPr>
          <p:cNvSpPr>
            <a:spLocks noGrp="1"/>
          </p:cNvSpPr>
          <p:nvPr>
            <p:ph type="ftr" sz="quarter" idx="4"/>
          </p:nvPr>
        </p:nvSpPr>
        <p:spPr/>
        <p:txBody>
          <a:bodyPr/>
          <a:lstStyle/>
          <a:p>
            <a:r>
              <a:rPr lang="de-DE"/>
              <a:t>Vorname Name</a:t>
            </a:r>
          </a:p>
        </p:txBody>
      </p:sp>
      <p:sp>
        <p:nvSpPr>
          <p:cNvPr id="5" name="Foliennummernplatzhalter 4">
            <a:extLs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19</a:t>
            </a:fld>
            <a:endParaRPr lang="de-DE"/>
          </a:p>
        </p:txBody>
      </p:sp>
    </p:spTree>
    <p:extLst>
      <p:ext uri="{BB962C8B-B14F-4D97-AF65-F5344CB8AC3E}">
        <p14:creationId xmlns:p14="http://schemas.microsoft.com/office/powerpoint/2010/main" val="37718396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61925" y="185738"/>
            <a:ext cx="6924675" cy="3895725"/>
          </a:xfrm>
        </p:spPr>
      </p:sp>
      <p:sp>
        <p:nvSpPr>
          <p:cNvPr id="3" name="Notizenplatzhalter 2"/>
          <p:cNvSpPr>
            <a:spLocks noGrp="1"/>
          </p:cNvSpPr>
          <p:nvPr>
            <p:ph type="body" idx="1"/>
          </p:nvPr>
        </p:nvSpPr>
        <p:spPr/>
        <p:txBody>
          <a:bodyPr/>
          <a:lstStyle/>
          <a:p>
            <a:endParaRPr lang="de-DE" dirty="0"/>
          </a:p>
        </p:txBody>
      </p:sp>
      <p:sp>
        <p:nvSpPr>
          <p:cNvPr id="4" name="Fußzeilenplatzhalter 3">
            <a:extLst>
              <a:ext uri="{C183D7F6-B498-43B3-948B-1728B52AA6E4}">
                <adec:decorative xmlns:adec="http://schemas.microsoft.com/office/drawing/2017/decorative" val="1"/>
              </a:ext>
            </a:extLst>
          </p:cNvPr>
          <p:cNvSpPr>
            <a:spLocks noGrp="1"/>
          </p:cNvSpPr>
          <p:nvPr>
            <p:ph type="ftr" sz="quarter" idx="4"/>
          </p:nvPr>
        </p:nvSpPr>
        <p:spPr/>
        <p:txBody>
          <a:bodyPr/>
          <a:lstStyle/>
          <a:p>
            <a:r>
              <a:rPr lang="de-DE" dirty="0"/>
              <a:t>Vorname Name</a:t>
            </a:r>
          </a:p>
        </p:txBody>
      </p:sp>
      <p:sp>
        <p:nvSpPr>
          <p:cNvPr id="5" name="Foliennummernplatzhalter 4">
            <a:extLs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2</a:t>
            </a:fld>
            <a:endParaRPr lang="de-DE" dirty="0"/>
          </a:p>
        </p:txBody>
      </p:sp>
    </p:spTree>
    <p:extLst>
      <p:ext uri="{BB962C8B-B14F-4D97-AF65-F5344CB8AC3E}">
        <p14:creationId xmlns:p14="http://schemas.microsoft.com/office/powerpoint/2010/main" val="41283809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61925" y="185738"/>
            <a:ext cx="6924675" cy="3895725"/>
          </a:xfrm>
        </p:spPr>
      </p:sp>
      <p:sp>
        <p:nvSpPr>
          <p:cNvPr id="3" name="Notizenplatzhalter 2"/>
          <p:cNvSpPr>
            <a:spLocks noGrp="1"/>
          </p:cNvSpPr>
          <p:nvPr>
            <p:ph type="body" idx="1"/>
          </p:nvPr>
        </p:nvSpPr>
        <p:spPr/>
        <p:txBody>
          <a:bodyPr/>
          <a:lstStyle/>
          <a:p>
            <a:endParaRPr lang="de-DE"/>
          </a:p>
        </p:txBody>
      </p:sp>
      <p:sp>
        <p:nvSpPr>
          <p:cNvPr id="4" name="Fußzeilenplatzhalter 3">
            <a:extLst>
              <a:ext uri="{C183D7F6-B498-43B3-948B-1728B52AA6E4}">
                <adec:decorative xmlns:adec="http://schemas.microsoft.com/office/drawing/2017/decorative" val="1"/>
              </a:ext>
            </a:extLst>
          </p:cNvPr>
          <p:cNvSpPr>
            <a:spLocks noGrp="1"/>
          </p:cNvSpPr>
          <p:nvPr>
            <p:ph type="ftr" sz="quarter" idx="4"/>
          </p:nvPr>
        </p:nvSpPr>
        <p:spPr/>
        <p:txBody>
          <a:bodyPr/>
          <a:lstStyle/>
          <a:p>
            <a:r>
              <a:rPr lang="de-DE"/>
              <a:t>Vorname Name</a:t>
            </a:r>
          </a:p>
        </p:txBody>
      </p:sp>
      <p:sp>
        <p:nvSpPr>
          <p:cNvPr id="5" name="Foliennummernplatzhalter 4">
            <a:extLs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20</a:t>
            </a:fld>
            <a:endParaRPr lang="de-DE"/>
          </a:p>
        </p:txBody>
      </p:sp>
    </p:spTree>
    <p:extLst>
      <p:ext uri="{BB962C8B-B14F-4D97-AF65-F5344CB8AC3E}">
        <p14:creationId xmlns:p14="http://schemas.microsoft.com/office/powerpoint/2010/main" val="39385575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7D89C52F-5C69-BCFA-DFD5-ADC3156C5058}"/>
              </a:ext>
              <a:ext uri="{C183D7F6-B498-43B3-948B-1728B52AA6E4}">
                <adec:decorative xmlns:adec="http://schemas.microsoft.com/office/drawing/2017/decorative" val="1"/>
              </a:ext>
            </a:extLst>
          </p:cNvPr>
          <p:cNvSpPr/>
          <p:nvPr/>
        </p:nvSpPr>
        <p:spPr>
          <a:xfrm>
            <a:off x="175214" y="167671"/>
            <a:ext cx="6936003" cy="1002169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de-DE"/>
          </a:p>
        </p:txBody>
      </p:sp>
      <p:sp>
        <p:nvSpPr>
          <p:cNvPr id="11" name="Textfeld 10">
            <a:extLst>
              <a:ext uri="{FF2B5EF4-FFF2-40B4-BE49-F238E27FC236}">
                <a16:creationId xmlns:a16="http://schemas.microsoft.com/office/drawing/2014/main" id="{50268B85-39D9-EF60-E153-11F59DE46D28}"/>
              </a:ext>
            </a:extLst>
          </p:cNvPr>
          <p:cNvSpPr txBox="1"/>
          <p:nvPr/>
        </p:nvSpPr>
        <p:spPr>
          <a:xfrm>
            <a:off x="2474462" y="3625596"/>
            <a:ext cx="3617473" cy="875516"/>
          </a:xfrm>
          <a:prstGeom prst="rect">
            <a:avLst/>
          </a:prstGeom>
          <a:noFill/>
        </p:spPr>
        <p:txBody>
          <a:bodyPr wrap="square" lIns="315952" tIns="44585" rIns="89168" bIns="44585" rtlCol="0" anchor="b" anchorCtr="0">
            <a:noAutofit/>
          </a:bodyPr>
          <a:lstStyle/>
          <a:p>
            <a:r>
              <a:rPr lang="de-DE" sz="2400" b="1"/>
              <a:t>Titel des Seminars oder Vortrags in zwei Zeilen</a:t>
            </a:r>
          </a:p>
        </p:txBody>
      </p:sp>
      <p:sp>
        <p:nvSpPr>
          <p:cNvPr id="4" name="Fußzeilenplatzhalter 3">
            <a:extLst>
              <a:ext uri="{C183D7F6-B498-43B3-948B-1728B52AA6E4}">
                <adec:decorative xmlns:adec="http://schemas.microsoft.com/office/drawing/2017/decorative" val="1"/>
              </a:ext>
            </a:extLst>
          </p:cNvPr>
          <p:cNvSpPr>
            <a:spLocks noGrp="1"/>
          </p:cNvSpPr>
          <p:nvPr>
            <p:ph type="ftr" sz="quarter" idx="4"/>
          </p:nvPr>
        </p:nvSpPr>
        <p:spPr/>
        <p:txBody>
          <a:bodyPr/>
          <a:lstStyle/>
          <a:p>
            <a:r>
              <a:rPr lang="de-DE"/>
              <a:t>Vorname Name</a:t>
            </a:r>
          </a:p>
        </p:txBody>
      </p:sp>
      <p:sp>
        <p:nvSpPr>
          <p:cNvPr id="5" name="Foliennummernplatzhalter 4">
            <a:extLs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21</a:t>
            </a:fld>
            <a:endParaRPr lang="de-DE"/>
          </a:p>
        </p:txBody>
      </p:sp>
      <p:sp>
        <p:nvSpPr>
          <p:cNvPr id="7" name="L-Form 6">
            <a:extLst>
              <a:ext uri="{FF2B5EF4-FFF2-40B4-BE49-F238E27FC236}">
                <a16:creationId xmlns:a16="http://schemas.microsoft.com/office/drawing/2014/main" id="{FA63B3D2-564C-3DC2-DFB8-2FFE8041BC8D}"/>
              </a:ext>
              <a:ext uri="{C183D7F6-B498-43B3-948B-1728B52AA6E4}">
                <adec:decorative xmlns:adec="http://schemas.microsoft.com/office/drawing/2017/decorative" val="1"/>
              </a:ext>
            </a:extLst>
          </p:cNvPr>
          <p:cNvSpPr/>
          <p:nvPr/>
        </p:nvSpPr>
        <p:spPr>
          <a:xfrm rot="16200000" flipH="1">
            <a:off x="4396743" y="547517"/>
            <a:ext cx="3428999" cy="2333969"/>
          </a:xfrm>
          <a:prstGeom prst="corner">
            <a:avLst>
              <a:gd name="adj1" fmla="val 7589"/>
              <a:gd name="adj2" fmla="val 741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de-DE"/>
          </a:p>
        </p:txBody>
      </p:sp>
      <p:sp>
        <p:nvSpPr>
          <p:cNvPr id="8" name="L-Form 7">
            <a:extLst>
              <a:ext uri="{FF2B5EF4-FFF2-40B4-BE49-F238E27FC236}">
                <a16:creationId xmlns:a16="http://schemas.microsoft.com/office/drawing/2014/main" id="{B8B60C69-6FD0-5362-E906-07D5E1D7BFCB}"/>
              </a:ext>
              <a:ext uri="{C183D7F6-B498-43B3-948B-1728B52AA6E4}">
                <adec:decorative xmlns:adec="http://schemas.microsoft.com/office/drawing/2017/decorative" val="1"/>
              </a:ext>
            </a:extLst>
          </p:cNvPr>
          <p:cNvSpPr/>
          <p:nvPr/>
        </p:nvSpPr>
        <p:spPr>
          <a:xfrm>
            <a:off x="1" y="6934201"/>
            <a:ext cx="2332383" cy="3428999"/>
          </a:xfrm>
          <a:prstGeom prst="corner">
            <a:avLst>
              <a:gd name="adj1" fmla="val 7850"/>
              <a:gd name="adj2" fmla="val 7280"/>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de-DE"/>
          </a:p>
        </p:txBody>
      </p:sp>
      <p:sp>
        <p:nvSpPr>
          <p:cNvPr id="9" name="Rechteck 8">
            <a:extLst>
              <a:ext uri="{FF2B5EF4-FFF2-40B4-BE49-F238E27FC236}">
                <a16:creationId xmlns:a16="http://schemas.microsoft.com/office/drawing/2014/main" id="{6FB21455-B920-F4C9-E0D3-C60402507AE5}"/>
              </a:ext>
              <a:ext uri="{C183D7F6-B498-43B3-948B-1728B52AA6E4}">
                <adec:decorative xmlns:adec="http://schemas.microsoft.com/office/drawing/2017/decorative" val="1"/>
              </a:ext>
            </a:extLst>
          </p:cNvPr>
          <p:cNvSpPr/>
          <p:nvPr/>
        </p:nvSpPr>
        <p:spPr>
          <a:xfrm>
            <a:off x="2332383" y="10177670"/>
            <a:ext cx="1309342" cy="18552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de-DE"/>
          </a:p>
        </p:txBody>
      </p:sp>
      <p:sp>
        <p:nvSpPr>
          <p:cNvPr id="12" name="Textfeld 11">
            <a:extLst>
              <a:ext uri="{FF2B5EF4-FFF2-40B4-BE49-F238E27FC236}">
                <a16:creationId xmlns:a16="http://schemas.microsoft.com/office/drawing/2014/main" id="{609897D1-135B-A9E3-FDB9-831565A70D34}"/>
              </a:ext>
            </a:extLst>
          </p:cNvPr>
          <p:cNvSpPr txBox="1"/>
          <p:nvPr/>
        </p:nvSpPr>
        <p:spPr>
          <a:xfrm>
            <a:off x="2474462" y="4651755"/>
            <a:ext cx="3617473" cy="305497"/>
          </a:xfrm>
          <a:prstGeom prst="rect">
            <a:avLst/>
          </a:prstGeom>
          <a:noFill/>
        </p:spPr>
        <p:txBody>
          <a:bodyPr wrap="square" lIns="315952" tIns="44585" rIns="89168" bIns="44585" rtlCol="0">
            <a:spAutoFit/>
          </a:bodyPr>
          <a:lstStyle/>
          <a:p>
            <a:r>
              <a:rPr lang="de-DE" sz="1400"/>
              <a:t>Vorname Name</a:t>
            </a:r>
          </a:p>
        </p:txBody>
      </p:sp>
      <p:sp>
        <p:nvSpPr>
          <p:cNvPr id="13" name="Textfeld 12">
            <a:extLst>
              <a:ext uri="{FF2B5EF4-FFF2-40B4-BE49-F238E27FC236}">
                <a16:creationId xmlns:a16="http://schemas.microsoft.com/office/drawing/2014/main" id="{5817F9F4-1C15-E687-E9E3-F18D1552F15C}"/>
              </a:ext>
            </a:extLst>
          </p:cNvPr>
          <p:cNvSpPr txBox="1"/>
          <p:nvPr/>
        </p:nvSpPr>
        <p:spPr>
          <a:xfrm>
            <a:off x="2474462" y="5438359"/>
            <a:ext cx="3617473" cy="305497"/>
          </a:xfrm>
          <a:prstGeom prst="rect">
            <a:avLst/>
          </a:prstGeom>
          <a:noFill/>
        </p:spPr>
        <p:txBody>
          <a:bodyPr wrap="square" lIns="315952" tIns="44585" rIns="89168" bIns="44585" rtlCol="0">
            <a:spAutoFit/>
          </a:bodyPr>
          <a:lstStyle/>
          <a:p>
            <a:r>
              <a:rPr lang="de-DE" sz="1400"/>
              <a:t>Ort, Zeit etc.</a:t>
            </a:r>
          </a:p>
        </p:txBody>
      </p:sp>
      <p:sp>
        <p:nvSpPr>
          <p:cNvPr id="14" name="Textfeld 13">
            <a:extLst>
              <a:ext uri="{FF2B5EF4-FFF2-40B4-BE49-F238E27FC236}">
                <a16:creationId xmlns:a16="http://schemas.microsoft.com/office/drawing/2014/main" id="{EE4410BF-B944-9CF2-00ED-76F405EB0286}"/>
              </a:ext>
            </a:extLst>
          </p:cNvPr>
          <p:cNvSpPr txBox="1"/>
          <p:nvPr/>
        </p:nvSpPr>
        <p:spPr>
          <a:xfrm>
            <a:off x="581174" y="8213001"/>
            <a:ext cx="2559777" cy="1362666"/>
          </a:xfrm>
          <a:prstGeom prst="rect">
            <a:avLst/>
          </a:prstGeom>
          <a:noFill/>
        </p:spPr>
        <p:txBody>
          <a:bodyPr wrap="square" lIns="89168" tIns="44585" rIns="89168" bIns="44585">
            <a:spAutoFit/>
          </a:bodyPr>
          <a:lstStyle/>
          <a:p>
            <a:pPr algn="l"/>
            <a:endParaRPr lang="de-DE" sz="1000"/>
          </a:p>
          <a:p>
            <a:pPr marR="73703"/>
            <a:r>
              <a:rPr lang="de-DE" sz="1000"/>
              <a:t>Vorname Name</a:t>
            </a:r>
          </a:p>
          <a:p>
            <a:pPr marR="73146"/>
            <a:r>
              <a:rPr lang="de-DE" sz="1000"/>
              <a:t>Straße</a:t>
            </a:r>
          </a:p>
          <a:p>
            <a:pPr marR="73146"/>
            <a:r>
              <a:rPr lang="de-DE" sz="1000"/>
              <a:t>Ort</a:t>
            </a:r>
          </a:p>
          <a:p>
            <a:pPr algn="l"/>
            <a:endParaRPr lang="de-DE" sz="1000"/>
          </a:p>
          <a:p>
            <a:pPr marR="78286"/>
            <a:r>
              <a:rPr lang="de-DE" sz="1000"/>
              <a:t>Tel. XXX</a:t>
            </a:r>
          </a:p>
          <a:p>
            <a:r>
              <a:rPr lang="de-DE" sz="1000"/>
              <a:t>vorname.name@xxx.de </a:t>
            </a:r>
          </a:p>
          <a:p>
            <a:r>
              <a:rPr lang="de-DE" sz="1000"/>
              <a:t>www.XXX.de</a:t>
            </a:r>
          </a:p>
        </p:txBody>
      </p:sp>
      <p:sp>
        <p:nvSpPr>
          <p:cNvPr id="15" name="Rechteck 14">
            <a:extLst>
              <a:ext uri="{FF2B5EF4-FFF2-40B4-BE49-F238E27FC236}">
                <a16:creationId xmlns:a16="http://schemas.microsoft.com/office/drawing/2014/main" id="{B532B352-9360-F418-7CDC-292969510368}"/>
              </a:ext>
              <a:ext uri="{C183D7F6-B498-43B3-948B-1728B52AA6E4}">
                <adec:decorative xmlns:adec="http://schemas.microsoft.com/office/drawing/2017/decorative" val="1"/>
              </a:ext>
            </a:extLst>
          </p:cNvPr>
          <p:cNvSpPr/>
          <p:nvPr/>
        </p:nvSpPr>
        <p:spPr>
          <a:xfrm>
            <a:off x="3641726" y="457"/>
            <a:ext cx="1309342" cy="17383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de-DE"/>
          </a:p>
        </p:txBody>
      </p:sp>
    </p:spTree>
    <p:extLst>
      <p:ext uri="{BB962C8B-B14F-4D97-AF65-F5344CB8AC3E}">
        <p14:creationId xmlns:p14="http://schemas.microsoft.com/office/powerpoint/2010/main" val="78599341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61925" y="185738"/>
            <a:ext cx="6924675" cy="3895725"/>
          </a:xfrm>
        </p:spPr>
      </p:sp>
      <p:sp>
        <p:nvSpPr>
          <p:cNvPr id="4" name="Fußzeilenplatzhalter 3">
            <a:extLst>
              <a:ext uri="{C183D7F6-B498-43B3-948B-1728B52AA6E4}">
                <adec:decorative xmlns:adec="http://schemas.microsoft.com/office/drawing/2017/decorative" val="1"/>
              </a:ext>
            </a:extLst>
          </p:cNvPr>
          <p:cNvSpPr>
            <a:spLocks noGrp="1"/>
          </p:cNvSpPr>
          <p:nvPr>
            <p:ph type="ftr" sz="quarter" idx="4"/>
          </p:nvPr>
        </p:nvSpPr>
        <p:spPr/>
        <p:txBody>
          <a:bodyPr/>
          <a:lstStyle/>
          <a:p>
            <a:r>
              <a:rPr lang="de-DE"/>
              <a:t>Vorname Name</a:t>
            </a:r>
          </a:p>
        </p:txBody>
      </p:sp>
      <p:sp>
        <p:nvSpPr>
          <p:cNvPr id="5" name="Foliennummernplatzhalter 4">
            <a:extLs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22</a:t>
            </a:fld>
            <a:endParaRPr lang="de-DE"/>
          </a:p>
        </p:txBody>
      </p:sp>
      <p:sp>
        <p:nvSpPr>
          <p:cNvPr id="7" name="Notizenplatzhalter 6">
            <a:extLst>
              <a:ext uri="{FF2B5EF4-FFF2-40B4-BE49-F238E27FC236}">
                <a16:creationId xmlns:a16="http://schemas.microsoft.com/office/drawing/2014/main" id="{F588B4EE-53F2-897D-2FF2-DCDE57CE43DC}"/>
              </a:ext>
            </a:extLst>
          </p:cNvPr>
          <p:cNvSpPr>
            <a:spLocks noGrp="1"/>
          </p:cNvSpPr>
          <p:nvPr>
            <p:ph type="body" sz="quarter" idx="3"/>
          </p:nvPr>
        </p:nvSpPr>
        <p:spPr/>
        <p:txBody>
          <a:bodyPr/>
          <a:lstStyle/>
          <a:p>
            <a:endParaRPr lang="de-DE"/>
          </a:p>
        </p:txBody>
      </p:sp>
    </p:spTree>
    <p:extLst>
      <p:ext uri="{BB962C8B-B14F-4D97-AF65-F5344CB8AC3E}">
        <p14:creationId xmlns:p14="http://schemas.microsoft.com/office/powerpoint/2010/main" val="234534480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a:extLst>
              <a:ext uri="{C183D7F6-B498-43B3-948B-1728B52AA6E4}">
                <adec:decorative xmlns:adec="http://schemas.microsoft.com/office/drawing/2017/decorative" val="1"/>
              </a:ext>
            </a:extLst>
          </p:cNvPr>
          <p:cNvSpPr>
            <a:spLocks noGrp="1"/>
          </p:cNvSpPr>
          <p:nvPr>
            <p:ph type="ftr" sz="quarter" idx="4"/>
          </p:nvPr>
        </p:nvSpPr>
        <p:spPr/>
        <p:txBody>
          <a:bodyPr/>
          <a:lstStyle/>
          <a:p>
            <a:r>
              <a:rPr lang="de-DE"/>
              <a:t>Vorname Name</a:t>
            </a:r>
          </a:p>
        </p:txBody>
      </p:sp>
      <p:sp>
        <p:nvSpPr>
          <p:cNvPr id="5" name="Foliennummernplatzhalter 4">
            <a:extLs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23</a:t>
            </a:fld>
            <a:endParaRPr lang="de-DE"/>
          </a:p>
        </p:txBody>
      </p:sp>
      <p:sp>
        <p:nvSpPr>
          <p:cNvPr id="8" name="Folienbildplatzhalter 7">
            <a:extLst>
              <a:ext uri="{FF2B5EF4-FFF2-40B4-BE49-F238E27FC236}">
                <a16:creationId xmlns:a16="http://schemas.microsoft.com/office/drawing/2014/main" id="{CD3CFC8B-5547-3BA2-994B-4786329BE675}"/>
              </a:ext>
            </a:extLst>
          </p:cNvPr>
          <p:cNvSpPr>
            <a:spLocks noGrp="1" noRot="1" noChangeAspect="1"/>
          </p:cNvSpPr>
          <p:nvPr>
            <p:ph type="sldImg"/>
          </p:nvPr>
        </p:nvSpPr>
        <p:spPr>
          <a:xfrm>
            <a:off x="161925" y="185738"/>
            <a:ext cx="6924675" cy="3895725"/>
          </a:xfrm>
        </p:spPr>
      </p:sp>
      <p:sp>
        <p:nvSpPr>
          <p:cNvPr id="9" name="Notizenplatzhalter 8">
            <a:extLst>
              <a:ext uri="{FF2B5EF4-FFF2-40B4-BE49-F238E27FC236}">
                <a16:creationId xmlns:a16="http://schemas.microsoft.com/office/drawing/2014/main" id="{E88A899D-6D81-A91B-520B-C1D5CEC627A3}"/>
              </a:ext>
            </a:extLst>
          </p:cNvPr>
          <p:cNvSpPr>
            <a:spLocks noGrp="1"/>
          </p:cNvSpPr>
          <p:nvPr>
            <p:ph type="body" idx="1"/>
          </p:nvPr>
        </p:nvSpPr>
        <p:spPr/>
        <p:txBody>
          <a:bodyPr/>
          <a:lstStyle/>
          <a:p>
            <a:endParaRPr lang="de-DE"/>
          </a:p>
        </p:txBody>
      </p:sp>
    </p:spTree>
    <p:extLst>
      <p:ext uri="{BB962C8B-B14F-4D97-AF65-F5344CB8AC3E}">
        <p14:creationId xmlns:p14="http://schemas.microsoft.com/office/powerpoint/2010/main" val="313044322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ußzeilenplatzhalter 12">
            <a:extLst>
              <a:ext uri="{FF2B5EF4-FFF2-40B4-BE49-F238E27FC236}">
                <a16:creationId xmlns:a16="http://schemas.microsoft.com/office/drawing/2014/main" id="{E0B14708-A897-DAFB-7D31-940F9225F30A}"/>
              </a:ext>
              <a:ext uri="{C183D7F6-B498-43B3-948B-1728B52AA6E4}">
                <adec:decorative xmlns:adec="http://schemas.microsoft.com/office/drawing/2017/decorative" val="1"/>
              </a:ext>
            </a:extLst>
          </p:cNvPr>
          <p:cNvSpPr>
            <a:spLocks noGrp="1"/>
          </p:cNvSpPr>
          <p:nvPr>
            <p:ph type="ftr" sz="quarter" idx="4"/>
          </p:nvPr>
        </p:nvSpPr>
        <p:spPr/>
        <p:txBody>
          <a:bodyPr/>
          <a:lstStyle/>
          <a:p>
            <a:r>
              <a:rPr lang="de-DE"/>
              <a:t>Vorname Name</a:t>
            </a:r>
          </a:p>
        </p:txBody>
      </p:sp>
      <p:sp>
        <p:nvSpPr>
          <p:cNvPr id="14" name="Foliennummernplatzhalter 13">
            <a:extLst>
              <a:ext uri="{FF2B5EF4-FFF2-40B4-BE49-F238E27FC236}">
                <a16:creationId xmlns:a16="http://schemas.microsoft.com/office/drawing/2014/main" id="{BC717FF8-81E0-87D4-FAEA-E9BD83AFEA0F}"/>
              </a:ex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24</a:t>
            </a:fld>
            <a:endParaRPr lang="de-DE"/>
          </a:p>
        </p:txBody>
      </p:sp>
      <p:sp>
        <p:nvSpPr>
          <p:cNvPr id="4" name="Folienbildplatzhalter 3">
            <a:extLst>
              <a:ext uri="{FF2B5EF4-FFF2-40B4-BE49-F238E27FC236}">
                <a16:creationId xmlns:a16="http://schemas.microsoft.com/office/drawing/2014/main" id="{33CC34F2-2CDE-C53B-EA6A-D882C1FF1D0A}"/>
              </a:ext>
            </a:extLst>
          </p:cNvPr>
          <p:cNvSpPr>
            <a:spLocks noGrp="1" noRot="1" noChangeAspect="1"/>
          </p:cNvSpPr>
          <p:nvPr>
            <p:ph type="sldImg"/>
          </p:nvPr>
        </p:nvSpPr>
        <p:spPr>
          <a:xfrm>
            <a:off x="161925" y="185738"/>
            <a:ext cx="6924675" cy="3895725"/>
          </a:xfrm>
        </p:spPr>
      </p:sp>
      <p:sp>
        <p:nvSpPr>
          <p:cNvPr id="5" name="Notizenplatzhalter 4">
            <a:extLst>
              <a:ext uri="{FF2B5EF4-FFF2-40B4-BE49-F238E27FC236}">
                <a16:creationId xmlns:a16="http://schemas.microsoft.com/office/drawing/2014/main" id="{9D349629-73C1-0A4A-A472-B43E099D2DEC}"/>
              </a:ext>
            </a:extLst>
          </p:cNvPr>
          <p:cNvSpPr>
            <a:spLocks noGrp="1"/>
          </p:cNvSpPr>
          <p:nvPr>
            <p:ph type="body" idx="1"/>
          </p:nvPr>
        </p:nvSpPr>
        <p:spPr/>
        <p:txBody>
          <a:bodyPr/>
          <a:lstStyle/>
          <a:p>
            <a:endParaRPr lang="de-DE"/>
          </a:p>
        </p:txBody>
      </p:sp>
    </p:spTree>
    <p:extLst>
      <p:ext uri="{BB962C8B-B14F-4D97-AF65-F5344CB8AC3E}">
        <p14:creationId xmlns:p14="http://schemas.microsoft.com/office/powerpoint/2010/main" val="29247174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61925" y="185738"/>
            <a:ext cx="6924675" cy="3895725"/>
          </a:xfrm>
        </p:spPr>
      </p:sp>
      <p:sp>
        <p:nvSpPr>
          <p:cNvPr id="3" name="Notizenplatzhalter 2"/>
          <p:cNvSpPr>
            <a:spLocks noGrp="1"/>
          </p:cNvSpPr>
          <p:nvPr>
            <p:ph type="body" idx="1"/>
          </p:nvPr>
        </p:nvSpPr>
        <p:spPr/>
        <p:txBody>
          <a:bodyPr/>
          <a:lstStyle/>
          <a:p>
            <a:endParaRPr lang="de-DE"/>
          </a:p>
        </p:txBody>
      </p:sp>
      <p:sp>
        <p:nvSpPr>
          <p:cNvPr id="4" name="Fußzeilenplatzhalter 3">
            <a:extLst>
              <a:ext uri="{C183D7F6-B498-43B3-948B-1728B52AA6E4}">
                <adec:decorative xmlns:adec="http://schemas.microsoft.com/office/drawing/2017/decorative" val="1"/>
              </a:ext>
            </a:extLst>
          </p:cNvPr>
          <p:cNvSpPr>
            <a:spLocks noGrp="1"/>
          </p:cNvSpPr>
          <p:nvPr>
            <p:ph type="ftr" sz="quarter" idx="4"/>
          </p:nvPr>
        </p:nvSpPr>
        <p:spPr/>
        <p:txBody>
          <a:bodyPr/>
          <a:lstStyle/>
          <a:p>
            <a:r>
              <a:rPr lang="de-DE"/>
              <a:t>Vorname Name</a:t>
            </a:r>
          </a:p>
        </p:txBody>
      </p:sp>
      <p:sp>
        <p:nvSpPr>
          <p:cNvPr id="5" name="Foliennummernplatzhalter 4">
            <a:extLs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25</a:t>
            </a:fld>
            <a:endParaRPr lang="de-DE"/>
          </a:p>
        </p:txBody>
      </p:sp>
    </p:spTree>
    <p:extLst>
      <p:ext uri="{BB962C8B-B14F-4D97-AF65-F5344CB8AC3E}">
        <p14:creationId xmlns:p14="http://schemas.microsoft.com/office/powerpoint/2010/main" val="91627921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61925" y="185738"/>
            <a:ext cx="6924675" cy="3895725"/>
          </a:xfrm>
        </p:spPr>
      </p:sp>
      <p:sp>
        <p:nvSpPr>
          <p:cNvPr id="3" name="Notizenplatzhalter 2"/>
          <p:cNvSpPr>
            <a:spLocks noGrp="1"/>
          </p:cNvSpPr>
          <p:nvPr>
            <p:ph type="body" idx="1"/>
          </p:nvPr>
        </p:nvSpPr>
        <p:spPr/>
        <p:txBody>
          <a:bodyPr/>
          <a:lstStyle/>
          <a:p>
            <a:endParaRPr lang="de-DE"/>
          </a:p>
        </p:txBody>
      </p:sp>
      <p:sp>
        <p:nvSpPr>
          <p:cNvPr id="4" name="Fußzeilenplatzhalter 3">
            <a:extLst>
              <a:ext uri="{C183D7F6-B498-43B3-948B-1728B52AA6E4}">
                <adec:decorative xmlns:adec="http://schemas.microsoft.com/office/drawing/2017/decorative" val="1"/>
              </a:ext>
            </a:extLst>
          </p:cNvPr>
          <p:cNvSpPr>
            <a:spLocks noGrp="1"/>
          </p:cNvSpPr>
          <p:nvPr>
            <p:ph type="ftr" sz="quarter" idx="4"/>
          </p:nvPr>
        </p:nvSpPr>
        <p:spPr/>
        <p:txBody>
          <a:bodyPr/>
          <a:lstStyle/>
          <a:p>
            <a:r>
              <a:rPr lang="de-DE"/>
              <a:t>Vorname Name</a:t>
            </a:r>
          </a:p>
        </p:txBody>
      </p:sp>
      <p:sp>
        <p:nvSpPr>
          <p:cNvPr id="5" name="Foliennummernplatzhalter 4">
            <a:extLs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26</a:t>
            </a:fld>
            <a:endParaRPr lang="de-DE"/>
          </a:p>
        </p:txBody>
      </p:sp>
    </p:spTree>
    <p:extLst>
      <p:ext uri="{BB962C8B-B14F-4D97-AF65-F5344CB8AC3E}">
        <p14:creationId xmlns:p14="http://schemas.microsoft.com/office/powerpoint/2010/main" val="6090327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61925" y="185738"/>
            <a:ext cx="6924675" cy="3895725"/>
          </a:xfrm>
        </p:spPr>
      </p:sp>
      <p:sp>
        <p:nvSpPr>
          <p:cNvPr id="3" name="Notizenplatzhalter 2"/>
          <p:cNvSpPr>
            <a:spLocks noGrp="1"/>
          </p:cNvSpPr>
          <p:nvPr>
            <p:ph type="body" idx="1"/>
          </p:nvPr>
        </p:nvSpPr>
        <p:spPr/>
        <p:txBody>
          <a:bodyPr/>
          <a:lstStyle/>
          <a:p>
            <a:endParaRPr lang="de-DE"/>
          </a:p>
        </p:txBody>
      </p:sp>
      <p:sp>
        <p:nvSpPr>
          <p:cNvPr id="4" name="Fußzeilenplatzhalter 3">
            <a:extLst>
              <a:ext uri="{C183D7F6-B498-43B3-948B-1728B52AA6E4}">
                <adec:decorative xmlns:adec="http://schemas.microsoft.com/office/drawing/2017/decorative" val="1"/>
              </a:ext>
            </a:extLst>
          </p:cNvPr>
          <p:cNvSpPr>
            <a:spLocks noGrp="1"/>
          </p:cNvSpPr>
          <p:nvPr>
            <p:ph type="ftr" sz="quarter" idx="4"/>
          </p:nvPr>
        </p:nvSpPr>
        <p:spPr/>
        <p:txBody>
          <a:bodyPr/>
          <a:lstStyle/>
          <a:p>
            <a:r>
              <a:rPr lang="de-DE"/>
              <a:t>Vorname Name</a:t>
            </a:r>
          </a:p>
        </p:txBody>
      </p:sp>
      <p:sp>
        <p:nvSpPr>
          <p:cNvPr id="5" name="Foliennummernplatzhalter 4">
            <a:extLs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27</a:t>
            </a:fld>
            <a:endParaRPr lang="de-DE"/>
          </a:p>
        </p:txBody>
      </p:sp>
    </p:spTree>
    <p:extLst>
      <p:ext uri="{BB962C8B-B14F-4D97-AF65-F5344CB8AC3E}">
        <p14:creationId xmlns:p14="http://schemas.microsoft.com/office/powerpoint/2010/main" val="39694469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61925" y="185738"/>
            <a:ext cx="6924675" cy="3895725"/>
          </a:xfrm>
        </p:spPr>
      </p:sp>
      <p:sp>
        <p:nvSpPr>
          <p:cNvPr id="3" name="Notizenplatzhalter 2"/>
          <p:cNvSpPr>
            <a:spLocks noGrp="1"/>
          </p:cNvSpPr>
          <p:nvPr>
            <p:ph type="body" idx="1"/>
          </p:nvPr>
        </p:nvSpPr>
        <p:spPr/>
        <p:txBody>
          <a:bodyPr/>
          <a:lstStyle/>
          <a:p>
            <a:endParaRPr lang="de-DE" dirty="0"/>
          </a:p>
        </p:txBody>
      </p:sp>
      <p:sp>
        <p:nvSpPr>
          <p:cNvPr id="4" name="Fußzeilenplatzhalter 3">
            <a:extLst>
              <a:ext uri="{C183D7F6-B498-43B3-948B-1728B52AA6E4}">
                <adec:decorative xmlns:adec="http://schemas.microsoft.com/office/drawing/2017/decorative" val="1"/>
              </a:ext>
            </a:extLst>
          </p:cNvPr>
          <p:cNvSpPr>
            <a:spLocks noGrp="1"/>
          </p:cNvSpPr>
          <p:nvPr>
            <p:ph type="ftr" sz="quarter" idx="4"/>
          </p:nvPr>
        </p:nvSpPr>
        <p:spPr/>
        <p:txBody>
          <a:bodyPr/>
          <a:lstStyle/>
          <a:p>
            <a:r>
              <a:rPr lang="de-DE" dirty="0"/>
              <a:t>Vorname Name</a:t>
            </a:r>
          </a:p>
        </p:txBody>
      </p:sp>
      <p:sp>
        <p:nvSpPr>
          <p:cNvPr id="5" name="Foliennummernplatzhalter 4">
            <a:extLs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3</a:t>
            </a:fld>
            <a:endParaRPr lang="de-DE" dirty="0"/>
          </a:p>
        </p:txBody>
      </p:sp>
    </p:spTree>
    <p:extLst>
      <p:ext uri="{BB962C8B-B14F-4D97-AF65-F5344CB8AC3E}">
        <p14:creationId xmlns:p14="http://schemas.microsoft.com/office/powerpoint/2010/main" val="16454214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61925" y="185738"/>
            <a:ext cx="6924675" cy="3895725"/>
          </a:xfrm>
        </p:spPr>
      </p:sp>
      <p:sp>
        <p:nvSpPr>
          <p:cNvPr id="3" name="Notizenplatzhalter 2"/>
          <p:cNvSpPr>
            <a:spLocks noGrp="1"/>
          </p:cNvSpPr>
          <p:nvPr>
            <p:ph type="body" idx="1"/>
          </p:nvPr>
        </p:nvSpPr>
        <p:spPr/>
        <p:txBody>
          <a:bodyPr/>
          <a:lstStyle/>
          <a:p>
            <a:endParaRPr lang="de-DE" dirty="0"/>
          </a:p>
        </p:txBody>
      </p:sp>
      <p:sp>
        <p:nvSpPr>
          <p:cNvPr id="4" name="Fußzeilenplatzhalter 3">
            <a:extLst>
              <a:ext uri="{C183D7F6-B498-43B3-948B-1728B52AA6E4}">
                <adec:decorative xmlns:adec="http://schemas.microsoft.com/office/drawing/2017/decorative" val="1"/>
              </a:ext>
            </a:extLst>
          </p:cNvPr>
          <p:cNvSpPr>
            <a:spLocks noGrp="1"/>
          </p:cNvSpPr>
          <p:nvPr>
            <p:ph type="ftr" sz="quarter" idx="4"/>
          </p:nvPr>
        </p:nvSpPr>
        <p:spPr/>
        <p:txBody>
          <a:bodyPr/>
          <a:lstStyle/>
          <a:p>
            <a:r>
              <a:rPr lang="de-DE" dirty="0"/>
              <a:t>Vorname Name</a:t>
            </a:r>
          </a:p>
        </p:txBody>
      </p:sp>
      <p:sp>
        <p:nvSpPr>
          <p:cNvPr id="5" name="Foliennummernplatzhalter 4">
            <a:extLs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4</a:t>
            </a:fld>
            <a:endParaRPr lang="de-DE" dirty="0"/>
          </a:p>
        </p:txBody>
      </p:sp>
    </p:spTree>
    <p:extLst>
      <p:ext uri="{BB962C8B-B14F-4D97-AF65-F5344CB8AC3E}">
        <p14:creationId xmlns:p14="http://schemas.microsoft.com/office/powerpoint/2010/main" val="3281921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ußzeilenplatzhalter 9">
            <a:extLst>
              <a:ext uri="{FF2B5EF4-FFF2-40B4-BE49-F238E27FC236}">
                <a16:creationId xmlns:a16="http://schemas.microsoft.com/office/drawing/2014/main" id="{605889F5-CE31-EE49-22D6-B5A461577A99}"/>
              </a:ext>
              <a:ext uri="{C183D7F6-B498-43B3-948B-1728B52AA6E4}">
                <adec:decorative xmlns:adec="http://schemas.microsoft.com/office/drawing/2017/decorative" val="1"/>
              </a:ext>
            </a:extLst>
          </p:cNvPr>
          <p:cNvSpPr>
            <a:spLocks noGrp="1"/>
          </p:cNvSpPr>
          <p:nvPr>
            <p:ph type="ftr" sz="quarter" idx="4"/>
          </p:nvPr>
        </p:nvSpPr>
        <p:spPr/>
        <p:txBody>
          <a:bodyPr/>
          <a:lstStyle/>
          <a:p>
            <a:r>
              <a:rPr lang="de-DE" dirty="0"/>
              <a:t>Vorname Name</a:t>
            </a:r>
          </a:p>
        </p:txBody>
      </p:sp>
      <p:sp>
        <p:nvSpPr>
          <p:cNvPr id="11" name="Foliennummernplatzhalter 10">
            <a:extLst>
              <a:ext uri="{FF2B5EF4-FFF2-40B4-BE49-F238E27FC236}">
                <a16:creationId xmlns:a16="http://schemas.microsoft.com/office/drawing/2014/main" id="{35804F2E-9756-9844-C28D-917A7FC9B335}"/>
              </a:ex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5</a:t>
            </a:fld>
            <a:endParaRPr lang="de-DE" dirty="0"/>
          </a:p>
        </p:txBody>
      </p:sp>
      <p:sp>
        <p:nvSpPr>
          <p:cNvPr id="14" name="Folienbildplatzhalter 13">
            <a:extLst>
              <a:ext uri="{FF2B5EF4-FFF2-40B4-BE49-F238E27FC236}">
                <a16:creationId xmlns:a16="http://schemas.microsoft.com/office/drawing/2014/main" id="{7FBB3809-4842-0038-5B5D-42D14FEC0136}"/>
              </a:ext>
            </a:extLst>
          </p:cNvPr>
          <p:cNvSpPr>
            <a:spLocks noGrp="1" noRot="1" noChangeAspect="1"/>
          </p:cNvSpPr>
          <p:nvPr>
            <p:ph type="sldImg"/>
          </p:nvPr>
        </p:nvSpPr>
        <p:spPr>
          <a:xfrm>
            <a:off x="161925" y="185738"/>
            <a:ext cx="6924675" cy="3895725"/>
          </a:xfrm>
        </p:spPr>
      </p:sp>
      <p:sp>
        <p:nvSpPr>
          <p:cNvPr id="15" name="Notizenplatzhalter 14">
            <a:extLst>
              <a:ext uri="{FF2B5EF4-FFF2-40B4-BE49-F238E27FC236}">
                <a16:creationId xmlns:a16="http://schemas.microsoft.com/office/drawing/2014/main" id="{906BDAE6-2A7B-1945-75F5-228DCECF272E}"/>
              </a:ext>
              <a:ext uri="{C183D7F6-B498-43B3-948B-1728B52AA6E4}">
                <adec:decorative xmlns:adec="http://schemas.microsoft.com/office/drawing/2017/decorative" val="0"/>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0791022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ußzeilenplatzhalter 12">
            <a:extLst>
              <a:ext uri="{FF2B5EF4-FFF2-40B4-BE49-F238E27FC236}">
                <a16:creationId xmlns:a16="http://schemas.microsoft.com/office/drawing/2014/main" id="{E0B14708-A897-DAFB-7D31-940F9225F30A}"/>
              </a:ext>
              <a:ext uri="{C183D7F6-B498-43B3-948B-1728B52AA6E4}">
                <adec:decorative xmlns:adec="http://schemas.microsoft.com/office/drawing/2017/decorative" val="1"/>
              </a:ext>
            </a:extLst>
          </p:cNvPr>
          <p:cNvSpPr>
            <a:spLocks noGrp="1"/>
          </p:cNvSpPr>
          <p:nvPr>
            <p:ph type="ftr" sz="quarter" idx="4"/>
          </p:nvPr>
        </p:nvSpPr>
        <p:spPr/>
        <p:txBody>
          <a:bodyPr/>
          <a:lstStyle/>
          <a:p>
            <a:r>
              <a:rPr lang="de-DE" dirty="0"/>
              <a:t>Vorname Name</a:t>
            </a:r>
          </a:p>
        </p:txBody>
      </p:sp>
      <p:sp>
        <p:nvSpPr>
          <p:cNvPr id="14" name="Foliennummernplatzhalter 13">
            <a:extLst>
              <a:ext uri="{FF2B5EF4-FFF2-40B4-BE49-F238E27FC236}">
                <a16:creationId xmlns:a16="http://schemas.microsoft.com/office/drawing/2014/main" id="{BC717FF8-81E0-87D4-FAEA-E9BD83AFEA0F}"/>
              </a:ex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6</a:t>
            </a:fld>
            <a:endParaRPr lang="de-DE" dirty="0"/>
          </a:p>
        </p:txBody>
      </p:sp>
      <p:sp>
        <p:nvSpPr>
          <p:cNvPr id="4" name="Folienbildplatzhalter 3">
            <a:extLst>
              <a:ext uri="{FF2B5EF4-FFF2-40B4-BE49-F238E27FC236}">
                <a16:creationId xmlns:a16="http://schemas.microsoft.com/office/drawing/2014/main" id="{33CC34F2-2CDE-C53B-EA6A-D882C1FF1D0A}"/>
              </a:ext>
            </a:extLst>
          </p:cNvPr>
          <p:cNvSpPr>
            <a:spLocks noGrp="1" noRot="1" noChangeAspect="1"/>
          </p:cNvSpPr>
          <p:nvPr>
            <p:ph type="sldImg"/>
          </p:nvPr>
        </p:nvSpPr>
        <p:spPr>
          <a:xfrm>
            <a:off x="161925" y="185738"/>
            <a:ext cx="6924675" cy="3895725"/>
          </a:xfrm>
        </p:spPr>
      </p:sp>
      <p:sp>
        <p:nvSpPr>
          <p:cNvPr id="5" name="Notizenplatzhalter 4">
            <a:extLst>
              <a:ext uri="{FF2B5EF4-FFF2-40B4-BE49-F238E27FC236}">
                <a16:creationId xmlns:a16="http://schemas.microsoft.com/office/drawing/2014/main" id="{9D349629-73C1-0A4A-A472-B43E099D2DEC}"/>
              </a:ext>
            </a:extLst>
          </p:cNvPr>
          <p:cNvSpPr>
            <a:spLocks noGrp="1"/>
          </p:cNvSpPr>
          <p:nvPr>
            <p:ph type="body" idx="1"/>
          </p:nvPr>
        </p:nvSpPr>
        <p:spPr/>
        <p:txBody>
          <a:bodyPr/>
          <a:lstStyle/>
          <a:p>
            <a:endParaRPr lang="de-DE" dirty="0"/>
          </a:p>
        </p:txBody>
      </p:sp>
    </p:spTree>
    <p:extLst>
      <p:ext uri="{BB962C8B-B14F-4D97-AF65-F5344CB8AC3E}">
        <p14:creationId xmlns:p14="http://schemas.microsoft.com/office/powerpoint/2010/main" val="3919702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a:extLst>
              <a:ext uri="{C183D7F6-B498-43B3-948B-1728B52AA6E4}">
                <adec:decorative xmlns:adec="http://schemas.microsoft.com/office/drawing/2017/decorative" val="1"/>
              </a:ext>
            </a:extLst>
          </p:cNvPr>
          <p:cNvSpPr>
            <a:spLocks noGrp="1"/>
          </p:cNvSpPr>
          <p:nvPr>
            <p:ph type="ftr" sz="quarter" idx="4"/>
          </p:nvPr>
        </p:nvSpPr>
        <p:spPr/>
        <p:txBody>
          <a:bodyPr/>
          <a:lstStyle/>
          <a:p>
            <a:r>
              <a:rPr lang="de-DE" dirty="0"/>
              <a:t>Vorname Name</a:t>
            </a:r>
          </a:p>
        </p:txBody>
      </p:sp>
      <p:sp>
        <p:nvSpPr>
          <p:cNvPr id="5" name="Foliennummernplatzhalter 4">
            <a:extLs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7</a:t>
            </a:fld>
            <a:endParaRPr lang="de-DE" dirty="0"/>
          </a:p>
        </p:txBody>
      </p:sp>
      <p:sp>
        <p:nvSpPr>
          <p:cNvPr id="14" name="Folienbildplatzhalter 13">
            <a:extLst>
              <a:ext uri="{FF2B5EF4-FFF2-40B4-BE49-F238E27FC236}">
                <a16:creationId xmlns:a16="http://schemas.microsoft.com/office/drawing/2014/main" id="{72BD60B5-BDEA-B285-F30E-D3BF7D023500}"/>
              </a:ext>
            </a:extLst>
          </p:cNvPr>
          <p:cNvSpPr>
            <a:spLocks noGrp="1" noRot="1" noChangeAspect="1"/>
          </p:cNvSpPr>
          <p:nvPr>
            <p:ph type="sldImg"/>
          </p:nvPr>
        </p:nvSpPr>
        <p:spPr>
          <a:xfrm>
            <a:off x="161925" y="185738"/>
            <a:ext cx="6924675" cy="3895725"/>
          </a:xfrm>
        </p:spPr>
      </p:sp>
      <p:sp>
        <p:nvSpPr>
          <p:cNvPr id="15" name="Notizenplatzhalter 14">
            <a:extLst>
              <a:ext uri="{FF2B5EF4-FFF2-40B4-BE49-F238E27FC236}">
                <a16:creationId xmlns:a16="http://schemas.microsoft.com/office/drawing/2014/main" id="{7D945E30-E007-8D86-6471-425737C87F62}"/>
              </a:ext>
            </a:extLst>
          </p:cNvPr>
          <p:cNvSpPr>
            <a:spLocks noGrp="1"/>
          </p:cNvSpPr>
          <p:nvPr>
            <p:ph type="body" idx="1"/>
          </p:nvPr>
        </p:nvSpPr>
        <p:spPr>
          <a:xfrm>
            <a:off x="418907" y="4653412"/>
            <a:ext cx="6391552" cy="5096045"/>
          </a:xfrm>
        </p:spPr>
        <p:txBody>
          <a:bodyPr numCol="2" spcCol="360000"/>
          <a:lstStyle/>
          <a:p>
            <a:pPr lvl="3"/>
            <a:r>
              <a:rPr lang="de-DE" dirty="0"/>
              <a:t>Überschrift</a:t>
            </a:r>
          </a:p>
          <a:p>
            <a:r>
              <a:rPr lang="de-DE" dirty="0"/>
              <a:t>Lorem </a:t>
            </a:r>
            <a:r>
              <a:rPr lang="de-DE" dirty="0" err="1"/>
              <a:t>ipsum</a:t>
            </a:r>
            <a:r>
              <a:rPr lang="de-DE"/>
              <a:t> dolor sit amet, consectetuer adipiscing elit. Aenean commodo ligula eget dolor. Aenean massa. Cum sociis natoque penatibus et magnis dis parturient montes, nascetur ridiculus mus.</a:t>
            </a:r>
          </a:p>
          <a:p>
            <a:r>
              <a:rPr lang="de-DE"/>
              <a:t>Donec quam felis, ultricies nec, pellentesque eu, pretium quis, sem. Nulla consequat massa quis enim. Donec pede justo, fringilla vel, aliquet nec, vulputate eget, arcu.</a:t>
            </a:r>
          </a:p>
          <a:p>
            <a:r>
              <a:rPr lang="de-DE"/>
              <a:t>In enim justo, rhoncus ut, imperdiet a, venenatis vitae, justo. Nullam dictum felis eu pede mollis pretium. Integer tincidunt. Cras dapibus. Vivamus elementum semper nisi. Aenean vulputate eleifend tellus.</a:t>
            </a:r>
          </a:p>
          <a:p>
            <a:r>
              <a:rPr lang="de-DE"/>
              <a:t>Aenean leo ligula, porttitor eu, consequat vitae, eleifend ac, enim. Aliquam lorem ante, dapibus in, viverra quis, feugiat a, tellus. Phasellus viverra nulla ut metus varius laoreet. Quisque rutrum.</a:t>
            </a:r>
          </a:p>
          <a:p>
            <a:r>
              <a:rPr lang="de-DE"/>
              <a:t>Donec quam felis, ultricies nec, pellentesque eu, pretium quis, sem. Nulla consequat massa quis enim. Donec pede justo, fringilla vel, aliquet nec, vulputate eget, arcu.</a:t>
            </a:r>
          </a:p>
          <a:p>
            <a:r>
              <a:rPr lang="de-DE"/>
              <a:t>In enim justo, rhoncus ut, imperdiet a, venenatis vitae, justo. Nullam dictum felis eu pede mollis pretium. Integer tincidunt. Cras dapibus. Vivamus elementum semper nisi. Aenean vulputate eleifend tellus.</a:t>
            </a:r>
          </a:p>
          <a:p>
            <a:r>
              <a:rPr lang="de-DE"/>
              <a:t>Aenean leo ligula, porttitor eu, consequat vitae, eleifend ac, enim. Aliquam lorem ante, dapibus in, viverra quis, feugiat a, tellus. Phasellus viverra nulla ut metus varius laoreet. Quisque rutrum.</a:t>
            </a:r>
          </a:p>
          <a:p>
            <a:endParaRPr lang="de-DE"/>
          </a:p>
          <a:p>
            <a:endParaRPr lang="de-DE"/>
          </a:p>
        </p:txBody>
      </p:sp>
    </p:spTree>
    <p:extLst>
      <p:ext uri="{BB962C8B-B14F-4D97-AF65-F5344CB8AC3E}">
        <p14:creationId xmlns:p14="http://schemas.microsoft.com/office/powerpoint/2010/main" val="8068235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ußzeilenplatzhalter 10">
            <a:extLst>
              <a:ext uri="{FF2B5EF4-FFF2-40B4-BE49-F238E27FC236}">
                <a16:creationId xmlns:a16="http://schemas.microsoft.com/office/drawing/2014/main" id="{AEC680A0-F9F5-02DC-3671-4C316A8FB946}"/>
              </a:ext>
              <a:ext uri="{C183D7F6-B498-43B3-948B-1728B52AA6E4}">
                <adec:decorative xmlns:adec="http://schemas.microsoft.com/office/drawing/2017/decorative" val="1"/>
              </a:ext>
            </a:extLst>
          </p:cNvPr>
          <p:cNvSpPr>
            <a:spLocks noGrp="1"/>
          </p:cNvSpPr>
          <p:nvPr>
            <p:ph type="ftr" sz="quarter" idx="4"/>
          </p:nvPr>
        </p:nvSpPr>
        <p:spPr/>
        <p:txBody>
          <a:bodyPr/>
          <a:lstStyle/>
          <a:p>
            <a:r>
              <a:rPr lang="de-DE"/>
              <a:t>Vorname Name</a:t>
            </a:r>
          </a:p>
        </p:txBody>
      </p:sp>
      <p:sp>
        <p:nvSpPr>
          <p:cNvPr id="14" name="Foliennummernplatzhalter 13">
            <a:extLst>
              <a:ext uri="{FF2B5EF4-FFF2-40B4-BE49-F238E27FC236}">
                <a16:creationId xmlns:a16="http://schemas.microsoft.com/office/drawing/2014/main" id="{0212A513-1581-7CF6-202F-66710DF8A64A}"/>
              </a:ex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8</a:t>
            </a:fld>
            <a:endParaRPr lang="de-DE"/>
          </a:p>
        </p:txBody>
      </p:sp>
      <p:sp>
        <p:nvSpPr>
          <p:cNvPr id="18" name="Folienbildplatzhalter 17">
            <a:extLst>
              <a:ext uri="{FF2B5EF4-FFF2-40B4-BE49-F238E27FC236}">
                <a16:creationId xmlns:a16="http://schemas.microsoft.com/office/drawing/2014/main" id="{B7D96C45-592B-7A59-0F42-BDA1425E6BD8}"/>
              </a:ext>
            </a:extLst>
          </p:cNvPr>
          <p:cNvSpPr>
            <a:spLocks noGrp="1" noRot="1" noChangeAspect="1"/>
          </p:cNvSpPr>
          <p:nvPr>
            <p:ph type="sldImg"/>
          </p:nvPr>
        </p:nvSpPr>
        <p:spPr>
          <a:xfrm>
            <a:off x="161925" y="185738"/>
            <a:ext cx="6924675" cy="3895725"/>
          </a:xfrm>
        </p:spPr>
      </p:sp>
      <p:sp>
        <p:nvSpPr>
          <p:cNvPr id="20" name="Notizenplatzhalter 19">
            <a:extLst>
              <a:ext uri="{FF2B5EF4-FFF2-40B4-BE49-F238E27FC236}">
                <a16:creationId xmlns:a16="http://schemas.microsoft.com/office/drawing/2014/main" id="{53D721DD-BBEA-2493-CCE4-B94E8F68E5E1}"/>
              </a:ext>
            </a:extLst>
          </p:cNvPr>
          <p:cNvSpPr>
            <a:spLocks noGrp="1"/>
          </p:cNvSpPr>
          <p:nvPr>
            <p:ph type="body" sz="quarter" idx="3"/>
          </p:nvPr>
        </p:nvSpPr>
        <p:spPr/>
        <p:txBody>
          <a:bodyPr/>
          <a:lstStyle/>
          <a:p>
            <a:pPr lvl="3"/>
            <a:r>
              <a:rPr lang="de-DE"/>
              <a:t>Überschrift</a:t>
            </a:r>
          </a:p>
          <a:p>
            <a:r>
              <a:rPr lang="de-DE"/>
              <a:t>Lorem ipsum dolor sit amet, consectetuer adipiscing elit. Aenean commodo ligula eget dolor. Aenean massa. Cum sociis natoque penatibus et magnis dis parturient montes, nascetur ridiculus mus.</a:t>
            </a:r>
          </a:p>
          <a:p>
            <a:r>
              <a:rPr lang="de-DE"/>
              <a:t>Donec quam felis, ultricies nec, pellentesque eu, pretium quis, sem. Nulla consequat massa quis enim. Donec pede justo, fringilla vel, aliquet nec, vulputate eget, arcu.</a:t>
            </a:r>
          </a:p>
          <a:p>
            <a:r>
              <a:rPr lang="de-DE"/>
              <a:t>In enim justo, rhoncus ut, imperdiet a, venenatis vitae, justo. Nullam dictum felis eu pede mollis pretium. Integer tincidunt. Cras dapibus. Vivamus elementum semper nisi. Aenean vulputate eleifend tellus.</a:t>
            </a:r>
          </a:p>
          <a:p>
            <a:r>
              <a:rPr lang="de-DE"/>
              <a:t>Aenean leo ligula, porttitor eu, consequat vitae, eleifend ac, enim. Aliquam lorem ante, dapibus in, viverra quis, feugiat a, tellus. Phasellus viverra nulla ut metus varius laoreet. Quisque rutrum.</a:t>
            </a:r>
          </a:p>
          <a:p>
            <a:endParaRPr lang="de-DE"/>
          </a:p>
        </p:txBody>
      </p:sp>
    </p:spTree>
    <p:extLst>
      <p:ext uri="{BB962C8B-B14F-4D97-AF65-F5344CB8AC3E}">
        <p14:creationId xmlns:p14="http://schemas.microsoft.com/office/powerpoint/2010/main" val="6226831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ußzeilenplatzhalter 16">
            <a:extLst>
              <a:ext uri="{FF2B5EF4-FFF2-40B4-BE49-F238E27FC236}">
                <a16:creationId xmlns:a16="http://schemas.microsoft.com/office/drawing/2014/main" id="{D0716C8A-4BAE-AB49-50D3-CA8282FBF868}"/>
              </a:ext>
              <a:ext uri="{C183D7F6-B498-43B3-948B-1728B52AA6E4}">
                <adec:decorative xmlns:adec="http://schemas.microsoft.com/office/drawing/2017/decorative" val="1"/>
              </a:ext>
            </a:extLst>
          </p:cNvPr>
          <p:cNvSpPr>
            <a:spLocks noGrp="1"/>
          </p:cNvSpPr>
          <p:nvPr>
            <p:ph type="ftr" sz="quarter" idx="4"/>
          </p:nvPr>
        </p:nvSpPr>
        <p:spPr/>
        <p:txBody>
          <a:bodyPr/>
          <a:lstStyle/>
          <a:p>
            <a:r>
              <a:rPr lang="de-DE"/>
              <a:t>Vorname Name</a:t>
            </a:r>
          </a:p>
        </p:txBody>
      </p:sp>
      <p:sp>
        <p:nvSpPr>
          <p:cNvPr id="18" name="Foliennummernplatzhalter 17">
            <a:extLst>
              <a:ext uri="{FF2B5EF4-FFF2-40B4-BE49-F238E27FC236}">
                <a16:creationId xmlns:a16="http://schemas.microsoft.com/office/drawing/2014/main" id="{6BD3B9DA-D54D-5AF3-9882-EA045E380E8A}"/>
              </a:ext>
              <a:ext uri="{C183D7F6-B498-43B3-948B-1728B52AA6E4}">
                <adec:decorative xmlns:adec="http://schemas.microsoft.com/office/drawing/2017/decorative" val="1"/>
              </a:ext>
            </a:extLst>
          </p:cNvPr>
          <p:cNvSpPr>
            <a:spLocks noGrp="1"/>
          </p:cNvSpPr>
          <p:nvPr>
            <p:ph type="sldNum" sz="quarter" idx="5"/>
          </p:nvPr>
        </p:nvSpPr>
        <p:spPr/>
        <p:txBody>
          <a:bodyPr/>
          <a:lstStyle/>
          <a:p>
            <a:fld id="{54ABC226-27D6-48B0-AF4D-6849D10963AA}" type="slidenum">
              <a:rPr lang="de-DE" smtClean="0"/>
              <a:pPr/>
              <a:t>9</a:t>
            </a:fld>
            <a:endParaRPr lang="de-DE"/>
          </a:p>
        </p:txBody>
      </p:sp>
      <p:sp>
        <p:nvSpPr>
          <p:cNvPr id="26" name="Folienbildplatzhalter 25">
            <a:extLst>
              <a:ext uri="{FF2B5EF4-FFF2-40B4-BE49-F238E27FC236}">
                <a16:creationId xmlns:a16="http://schemas.microsoft.com/office/drawing/2014/main" id="{AE74F0CD-1752-3C25-0230-F30881639891}"/>
              </a:ext>
            </a:extLst>
          </p:cNvPr>
          <p:cNvSpPr>
            <a:spLocks noGrp="1" noRot="1" noChangeAspect="1"/>
          </p:cNvSpPr>
          <p:nvPr>
            <p:ph type="sldImg"/>
          </p:nvPr>
        </p:nvSpPr>
        <p:spPr>
          <a:xfrm>
            <a:off x="161925" y="185738"/>
            <a:ext cx="6924675" cy="3895725"/>
          </a:xfrm>
        </p:spPr>
      </p:sp>
      <p:sp>
        <p:nvSpPr>
          <p:cNvPr id="28" name="Notizenplatzhalter 27">
            <a:extLst>
              <a:ext uri="{FF2B5EF4-FFF2-40B4-BE49-F238E27FC236}">
                <a16:creationId xmlns:a16="http://schemas.microsoft.com/office/drawing/2014/main" id="{D4ADBF3D-3712-0CF7-9BA2-EC1419A67ED9}"/>
              </a:ext>
            </a:extLst>
          </p:cNvPr>
          <p:cNvSpPr>
            <a:spLocks noGrp="1"/>
          </p:cNvSpPr>
          <p:nvPr>
            <p:ph type="body" sz="quarter" idx="3"/>
          </p:nvPr>
        </p:nvSpPr>
        <p:spPr>
          <a:xfrm>
            <a:off x="407988" y="4653412"/>
            <a:ext cx="6548485" cy="4908031"/>
          </a:xfrm>
        </p:spPr>
        <p:txBody>
          <a:bodyPr numCol="2" spcCol="540000"/>
          <a:lstStyle/>
          <a:p>
            <a:pPr lvl="3"/>
            <a:r>
              <a:rPr lang="de-DE"/>
              <a:t>Lorem ipsum dolor sit amet, consectetuer adipiscing elit. </a:t>
            </a:r>
          </a:p>
          <a:p>
            <a:r>
              <a:rPr lang="de-DE"/>
              <a:t>Aenean massa. Cum sociis natoque penatibus et magnis dis parturient montes, nascetur ridiculus mus.</a:t>
            </a:r>
          </a:p>
          <a:p>
            <a:r>
              <a:rPr lang="de-DE"/>
              <a:t>Donec quam felis, ultricies nec, pellentesque eu, pretium quis, sem. Nulla consequat massa quis enim. Donec pede justo, fringilla vel, aliquet nec, vulputate eget, arcu.</a:t>
            </a:r>
          </a:p>
          <a:p>
            <a:pPr lvl="1"/>
            <a:r>
              <a:rPr lang="de-DE"/>
              <a:t>In enim justo, rhoncus ut, imperdiet a, venenatis vitae, justo. </a:t>
            </a:r>
          </a:p>
          <a:p>
            <a:pPr lvl="2"/>
            <a:r>
              <a:rPr lang="de-DE"/>
              <a:t>Nullam dictum felis eu pede mollis pretium. Integer tincidunt. Cras dapibus. </a:t>
            </a:r>
          </a:p>
          <a:p>
            <a:r>
              <a:rPr lang="de-DE"/>
              <a:t>Vivamus elementum semper nisi. Aenean vulputate eleifend tellus. Aenean leo ligula, porttitor eu, consequat vitae, eleifend ac, enim. Aliquam lorem ante, dapibus in, viverra quis, feugiat a, tellus. Phasellus viverra nulla ut metus varius laoreet. Quisque rutrum.</a:t>
            </a:r>
          </a:p>
          <a:p>
            <a:r>
              <a:rPr lang="de-DE"/>
              <a:t>Lorem ipsum dolor sit amet, consectetuer adipiscing elit. Aenean commodo ligula eget dolor. Aenean massa. Cum sociis natoque penatibus et magnis dis parturient montes, nascetur ridiculus mus.</a:t>
            </a:r>
          </a:p>
          <a:p>
            <a:r>
              <a:rPr lang="de-DE"/>
              <a:t>Donec quam felis, ultricies nec, pellentesque eu, pretium quis, sem. Nulla consequat massa quis enim. Donec pede justo, fringilla vel, aliquet nec, vulputate eget, arcu.</a:t>
            </a:r>
          </a:p>
          <a:p>
            <a:r>
              <a:rPr lang="de-DE"/>
              <a:t>In enim justo, rhoncus ut, imperdiet a, venenatis vitae, justo. Nullam dictum felis eu pede mollis pretium. Integer tincidunt. Cras dapibus. Vivamus elementum semper nisi. Aenean vulputate eleifend tellus. Aenean leo ligula, porttitor eu, consequat vitae, eleifend ac, enim. Aliquam lorem ante, dapibus in, viverra quis, feugiat a, tellus. Phasellus viverra nulla ut metus varius laoreet. Quisque rutrum.</a:t>
            </a:r>
          </a:p>
          <a:p>
            <a:endParaRPr lang="de-DE"/>
          </a:p>
          <a:p>
            <a:endParaRPr lang="de-DE"/>
          </a:p>
        </p:txBody>
      </p:sp>
    </p:spTree>
    <p:extLst>
      <p:ext uri="{BB962C8B-B14F-4D97-AF65-F5344CB8AC3E}">
        <p14:creationId xmlns:p14="http://schemas.microsoft.com/office/powerpoint/2010/main" val="20418924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bg>
      <p:bgPr>
        <a:solidFill>
          <a:schemeClr val="bg1"/>
        </a:solidFill>
        <a:effectLst/>
      </p:bgPr>
    </p:bg>
    <p:spTree>
      <p:nvGrpSpPr>
        <p:cNvPr id="1" name=""/>
        <p:cNvGrpSpPr/>
        <p:nvPr/>
      </p:nvGrpSpPr>
      <p:grpSpPr>
        <a:xfrm>
          <a:off x="0" y="0"/>
          <a:ext cx="0" cy="0"/>
          <a:chOff x="0" y="0"/>
          <a:chExt cx="0" cy="0"/>
        </a:xfrm>
      </p:grpSpPr>
      <p:sp>
        <p:nvSpPr>
          <p:cNvPr id="8" name="L-Form 7">
            <a:extLst>
              <a:ext uri="{FF2B5EF4-FFF2-40B4-BE49-F238E27FC236}">
                <a16:creationId xmlns:a16="http://schemas.microsoft.com/office/drawing/2014/main" id="{6F2DCAFD-3DF3-B8A9-F466-8F1025C91F21}"/>
              </a:ext>
              <a:ext uri="{C183D7F6-B498-43B3-948B-1728B52AA6E4}">
                <adec:decorative xmlns:adec="http://schemas.microsoft.com/office/drawing/2017/decorative" val="1"/>
              </a:ext>
            </a:extLst>
          </p:cNvPr>
          <p:cNvSpPr/>
          <p:nvPr userDrawn="1"/>
        </p:nvSpPr>
        <p:spPr>
          <a:xfrm rot="16200000" flipH="1">
            <a:off x="8849519" y="86519"/>
            <a:ext cx="3428999" cy="3255963"/>
          </a:xfrm>
          <a:prstGeom prst="corner">
            <a:avLst>
              <a:gd name="adj1" fmla="val 5636"/>
              <a:gd name="adj2" fmla="val 5339"/>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a:extLst>
              <a:ext uri="{FF2B5EF4-FFF2-40B4-BE49-F238E27FC236}">
                <a16:creationId xmlns:a16="http://schemas.microsoft.com/office/drawing/2014/main" id="{5441F710-2B0D-AD68-F982-DD835D9DB879}"/>
              </a:ext>
              <a:ext uri="{C183D7F6-B498-43B3-948B-1728B52AA6E4}">
                <adec:decorative xmlns:adec="http://schemas.microsoft.com/office/drawing/2017/decorative" val="1"/>
              </a:ext>
            </a:extLst>
          </p:cNvPr>
          <p:cNvSpPr/>
          <p:nvPr userDrawn="1"/>
        </p:nvSpPr>
        <p:spPr>
          <a:xfrm>
            <a:off x="179388" y="178676"/>
            <a:ext cx="11822795" cy="6512628"/>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B56274A0-891A-6F72-EC91-E9E7A65FD6A5}"/>
              </a:ext>
            </a:extLst>
          </p:cNvPr>
          <p:cNvSpPr>
            <a:spLocks noGrp="1"/>
          </p:cNvSpPr>
          <p:nvPr>
            <p:ph type="ctrTitle"/>
          </p:nvPr>
        </p:nvSpPr>
        <p:spPr>
          <a:xfrm>
            <a:off x="1941513" y="3753642"/>
            <a:ext cx="8415749" cy="664797"/>
          </a:xfrm>
        </p:spPr>
        <p:txBody>
          <a:bodyPr wrap="square" anchor="b" anchorCtr="0">
            <a:noAutofit/>
          </a:bodyPr>
          <a:lstStyle>
            <a:lvl1pPr algn="l">
              <a:defRPr sz="4800"/>
            </a:lvl1pPr>
          </a:lstStyle>
          <a:p>
            <a:r>
              <a:rPr lang="de-DE"/>
              <a:t>Mastertitelformat bearbeiten</a:t>
            </a:r>
          </a:p>
        </p:txBody>
      </p:sp>
      <p:sp>
        <p:nvSpPr>
          <p:cNvPr id="3" name="Untertitel 2">
            <a:extLst>
              <a:ext uri="{FF2B5EF4-FFF2-40B4-BE49-F238E27FC236}">
                <a16:creationId xmlns:a16="http://schemas.microsoft.com/office/drawing/2014/main" id="{9361ED6E-DDB4-D30A-19D3-68491B47E561}"/>
              </a:ext>
            </a:extLst>
          </p:cNvPr>
          <p:cNvSpPr>
            <a:spLocks noGrp="1"/>
          </p:cNvSpPr>
          <p:nvPr>
            <p:ph type="subTitle" idx="1"/>
          </p:nvPr>
        </p:nvSpPr>
        <p:spPr>
          <a:xfrm>
            <a:off x="1947123" y="4827763"/>
            <a:ext cx="7092978" cy="321627"/>
          </a:xfrm>
        </p:spPr>
        <p:txBody>
          <a:bodyPr wrap="square">
            <a:no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7" name="L-Form 6">
            <a:extLst>
              <a:ext uri="{FF2B5EF4-FFF2-40B4-BE49-F238E27FC236}">
                <a16:creationId xmlns:a16="http://schemas.microsoft.com/office/drawing/2014/main" id="{51F2D546-4426-57CE-A4DC-1EE01778451A}"/>
              </a:ext>
              <a:ext uri="{C183D7F6-B498-43B3-948B-1728B52AA6E4}">
                <adec:decorative xmlns:adec="http://schemas.microsoft.com/office/drawing/2017/decorative" val="1"/>
              </a:ext>
            </a:extLst>
          </p:cNvPr>
          <p:cNvSpPr/>
          <p:nvPr userDrawn="1"/>
        </p:nvSpPr>
        <p:spPr>
          <a:xfrm>
            <a:off x="1" y="3429000"/>
            <a:ext cx="3151900" cy="3428999"/>
          </a:xfrm>
          <a:prstGeom prst="corner">
            <a:avLst>
              <a:gd name="adj1" fmla="val 5293"/>
              <a:gd name="adj2" fmla="val 573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a:extLst>
              <a:ext uri="{FF2B5EF4-FFF2-40B4-BE49-F238E27FC236}">
                <a16:creationId xmlns:a16="http://schemas.microsoft.com/office/drawing/2014/main" id="{4007FE8A-D5EC-DC68-8F02-08D7B291AAA6}"/>
              </a:ext>
              <a:ext uri="{C183D7F6-B498-43B3-948B-1728B52AA6E4}">
                <adec:decorative xmlns:adec="http://schemas.microsoft.com/office/drawing/2017/decorative" val="1"/>
              </a:ext>
            </a:extLst>
          </p:cNvPr>
          <p:cNvSpPr/>
          <p:nvPr userDrawn="1"/>
        </p:nvSpPr>
        <p:spPr>
          <a:xfrm>
            <a:off x="3151901" y="6689956"/>
            <a:ext cx="2822575" cy="16669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a:extLst>
              <a:ext uri="{FF2B5EF4-FFF2-40B4-BE49-F238E27FC236}">
                <a16:creationId xmlns:a16="http://schemas.microsoft.com/office/drawing/2014/main" id="{D4C3BB9B-775D-C89A-D661-C538EBDE6380}"/>
              </a:ext>
              <a:ext uri="{C183D7F6-B498-43B3-948B-1728B52AA6E4}">
                <adec:decorative xmlns:adec="http://schemas.microsoft.com/office/drawing/2017/decorative" val="1"/>
              </a:ext>
            </a:extLst>
          </p:cNvPr>
          <p:cNvSpPr/>
          <p:nvPr userDrawn="1"/>
        </p:nvSpPr>
        <p:spPr>
          <a:xfrm>
            <a:off x="6203948" y="2"/>
            <a:ext cx="2732089" cy="1738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5802210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martArt + Text">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149A1DC4-481B-C1CE-F3F6-9B4EFE0F0DAD}"/>
              </a:ext>
              <a:ext uri="{C183D7F6-B498-43B3-948B-1728B52AA6E4}">
                <adec:decorative xmlns:adec="http://schemas.microsoft.com/office/drawing/2017/decorative" val="1"/>
              </a:ext>
            </a:extLst>
          </p:cNvPr>
          <p:cNvSpPr/>
          <p:nvPr userDrawn="1"/>
        </p:nvSpPr>
        <p:spPr>
          <a:xfrm>
            <a:off x="1" y="1"/>
            <a:ext cx="3200400"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Datumsplatzhalter 2">
            <a:extLst>
              <a:ext uri="{FF2B5EF4-FFF2-40B4-BE49-F238E27FC236}">
                <a16:creationId xmlns:a16="http://schemas.microsoft.com/office/drawing/2014/main" id="{048FBCFE-F3A0-9C47-F89C-1D56D7265C7E}"/>
              </a:ext>
              <a:ext uri="{C183D7F6-B498-43B3-948B-1728B52AA6E4}">
                <adec:decorative xmlns:adec="http://schemas.microsoft.com/office/drawing/2017/decorative" val="1"/>
              </a:ext>
            </a:extLst>
          </p:cNvPr>
          <p:cNvSpPr>
            <a:spLocks noGrp="1"/>
          </p:cNvSpPr>
          <p:nvPr>
            <p:ph type="dt" sz="half" idx="10"/>
          </p:nvPr>
        </p:nvSpPr>
        <p:spPr/>
        <p:txBody>
          <a:bodyPr/>
          <a:lstStyle/>
          <a:p>
            <a:fld id="{3ED53181-580A-45A8-BAAE-E7BC1FF81B7D}" type="datetime1">
              <a:rPr lang="de-DE" smtClean="0"/>
              <a:t>05.07.2023</a:t>
            </a:fld>
            <a:endParaRPr lang="de-DE"/>
          </a:p>
        </p:txBody>
      </p:sp>
      <p:sp>
        <p:nvSpPr>
          <p:cNvPr id="4" name="Fußzeilenplatzhalter 3">
            <a:extLst>
              <a:ext uri="{FF2B5EF4-FFF2-40B4-BE49-F238E27FC236}">
                <a16:creationId xmlns:a16="http://schemas.microsoft.com/office/drawing/2014/main" id="{AE6D5B97-D336-B9B1-9572-0F5FCB9D1AEE}"/>
              </a:ext>
              <a:ext uri="{C183D7F6-B498-43B3-948B-1728B52AA6E4}">
                <adec:decorative xmlns:adec="http://schemas.microsoft.com/office/drawing/2017/decorative" val="1"/>
              </a:ext>
            </a:extLst>
          </p:cNvPr>
          <p:cNvSpPr>
            <a:spLocks noGrp="1"/>
          </p:cNvSpPr>
          <p:nvPr>
            <p:ph type="ftr" sz="quarter" idx="11"/>
          </p:nvPr>
        </p:nvSpPr>
        <p:spPr/>
        <p:txBody>
          <a:bodyPr/>
          <a:lstStyle/>
          <a:p>
            <a:r>
              <a:rPr lang="de-DE"/>
              <a:t>Beispieldatei von Nicola Pridik</a:t>
            </a:r>
          </a:p>
        </p:txBody>
      </p:sp>
      <p:sp>
        <p:nvSpPr>
          <p:cNvPr id="5" name="Foliennummernplatzhalter 4">
            <a:extLst>
              <a:ext uri="{FF2B5EF4-FFF2-40B4-BE49-F238E27FC236}">
                <a16:creationId xmlns:a16="http://schemas.microsoft.com/office/drawing/2014/main" id="{D0FA8DD0-D8FC-6CEE-D476-F4FF77703523}"/>
              </a:ext>
              <a:ext uri="{C183D7F6-B498-43B3-948B-1728B52AA6E4}">
                <adec:decorative xmlns:adec="http://schemas.microsoft.com/office/drawing/2017/decorative" val="1"/>
              </a:ext>
            </a:extLst>
          </p:cNvPr>
          <p:cNvSpPr>
            <a:spLocks noGrp="1"/>
          </p:cNvSpPr>
          <p:nvPr>
            <p:ph type="sldNum" sz="quarter" idx="12"/>
          </p:nvPr>
        </p:nvSpPr>
        <p:spPr/>
        <p:txBody>
          <a:bodyPr/>
          <a:lstStyle/>
          <a:p>
            <a:fld id="{DCB03109-39F2-4DB8-8335-8578428F85EB}" type="slidenum">
              <a:rPr lang="de-DE" smtClean="0"/>
              <a:pPr/>
              <a:t>‹Nr.›</a:t>
            </a:fld>
            <a:endParaRPr lang="de-DE"/>
          </a:p>
        </p:txBody>
      </p:sp>
      <p:sp>
        <p:nvSpPr>
          <p:cNvPr id="12" name="Textplatzhalter 11">
            <a:extLst>
              <a:ext uri="{FF2B5EF4-FFF2-40B4-BE49-F238E27FC236}">
                <a16:creationId xmlns:a16="http://schemas.microsoft.com/office/drawing/2014/main" id="{D94015FE-1C22-39A9-7F4B-0504F5B0EF43}"/>
              </a:ext>
            </a:extLst>
          </p:cNvPr>
          <p:cNvSpPr>
            <a:spLocks noGrp="1"/>
          </p:cNvSpPr>
          <p:nvPr>
            <p:ph type="body" sz="quarter" idx="14"/>
          </p:nvPr>
        </p:nvSpPr>
        <p:spPr>
          <a:xfrm>
            <a:off x="466726" y="2476500"/>
            <a:ext cx="2517394" cy="3371280"/>
          </a:xfrm>
        </p:spPr>
        <p:txBody>
          <a:bodyPr anchor="b" anchorCtr="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9" name="SmartArt-Platzhalter 8">
            <a:extLst>
              <a:ext uri="{FF2B5EF4-FFF2-40B4-BE49-F238E27FC236}">
                <a16:creationId xmlns:a16="http://schemas.microsoft.com/office/drawing/2014/main" id="{8D83DDDF-BB0A-64BD-CC64-9F5D8A5A760E}"/>
              </a:ext>
            </a:extLst>
          </p:cNvPr>
          <p:cNvSpPr>
            <a:spLocks noGrp="1"/>
          </p:cNvSpPr>
          <p:nvPr>
            <p:ph type="dgm" sz="quarter" idx="13"/>
          </p:nvPr>
        </p:nvSpPr>
        <p:spPr>
          <a:xfrm>
            <a:off x="4106587" y="673480"/>
            <a:ext cx="7369954" cy="5234530"/>
          </a:xfrm>
        </p:spPr>
        <p:txBody>
          <a:bodyPr/>
          <a:lstStyle>
            <a:lvl1pPr marL="0" indent="0">
              <a:buNone/>
              <a:defRPr/>
            </a:lvl1pPr>
          </a:lstStyle>
          <a:p>
            <a:endParaRPr lang="de-DE"/>
          </a:p>
        </p:txBody>
      </p:sp>
      <p:sp>
        <p:nvSpPr>
          <p:cNvPr id="2" name="Titel 1">
            <a:extLst>
              <a:ext uri="{FF2B5EF4-FFF2-40B4-BE49-F238E27FC236}">
                <a16:creationId xmlns:a16="http://schemas.microsoft.com/office/drawing/2014/main" id="{A0CA8190-CD2D-F618-48BD-7C5F5CE3BE2C}"/>
              </a:ext>
            </a:extLst>
          </p:cNvPr>
          <p:cNvSpPr>
            <a:spLocks noGrp="1"/>
          </p:cNvSpPr>
          <p:nvPr>
            <p:ph type="title"/>
          </p:nvPr>
        </p:nvSpPr>
        <p:spPr>
          <a:xfrm>
            <a:off x="466725" y="361380"/>
            <a:ext cx="2517394" cy="492443"/>
          </a:xfrm>
        </p:spPr>
        <p:txBody>
          <a:bodyPr/>
          <a:lstStyle/>
          <a:p>
            <a:r>
              <a:rPr lang="de-DE"/>
              <a:t>Mastertitelformat bearbeiten</a:t>
            </a:r>
          </a:p>
        </p:txBody>
      </p:sp>
    </p:spTree>
    <p:extLst>
      <p:ext uri="{BB962C8B-B14F-4D97-AF65-F5344CB8AC3E}">
        <p14:creationId xmlns:p14="http://schemas.microsoft.com/office/powerpoint/2010/main" val="34338333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abelle ">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149A1DC4-481B-C1CE-F3F6-9B4EFE0F0DAD}"/>
              </a:ext>
              <a:ext uri="{C183D7F6-B498-43B3-948B-1728B52AA6E4}">
                <adec:decorative xmlns:adec="http://schemas.microsoft.com/office/drawing/2017/decorative" val="1"/>
              </a:ext>
            </a:extLst>
          </p:cNvPr>
          <p:cNvSpPr/>
          <p:nvPr userDrawn="1"/>
        </p:nvSpPr>
        <p:spPr>
          <a:xfrm>
            <a:off x="1" y="1"/>
            <a:ext cx="3200400" cy="685800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Datumsplatzhalter 2">
            <a:extLst>
              <a:ext uri="{FF2B5EF4-FFF2-40B4-BE49-F238E27FC236}">
                <a16:creationId xmlns:a16="http://schemas.microsoft.com/office/drawing/2014/main" id="{048FBCFE-F3A0-9C47-F89C-1D56D7265C7E}"/>
              </a:ext>
              <a:ext uri="{C183D7F6-B498-43B3-948B-1728B52AA6E4}">
                <adec:decorative xmlns:adec="http://schemas.microsoft.com/office/drawing/2017/decorative" val="1"/>
              </a:ext>
            </a:extLst>
          </p:cNvPr>
          <p:cNvSpPr>
            <a:spLocks noGrp="1"/>
          </p:cNvSpPr>
          <p:nvPr>
            <p:ph type="dt" sz="half" idx="10"/>
          </p:nvPr>
        </p:nvSpPr>
        <p:spPr/>
        <p:txBody>
          <a:bodyPr/>
          <a:lstStyle/>
          <a:p>
            <a:fld id="{AB4DCEB0-D4CA-49EB-8134-14CC371731D4}" type="datetime1">
              <a:rPr lang="de-DE" smtClean="0"/>
              <a:t>05.07.2023</a:t>
            </a:fld>
            <a:endParaRPr lang="de-DE"/>
          </a:p>
        </p:txBody>
      </p:sp>
      <p:sp>
        <p:nvSpPr>
          <p:cNvPr id="4" name="Fußzeilenplatzhalter 3">
            <a:extLst>
              <a:ext uri="{FF2B5EF4-FFF2-40B4-BE49-F238E27FC236}">
                <a16:creationId xmlns:a16="http://schemas.microsoft.com/office/drawing/2014/main" id="{AE6D5B97-D336-B9B1-9572-0F5FCB9D1AEE}"/>
              </a:ext>
              <a:ext uri="{C183D7F6-B498-43B3-948B-1728B52AA6E4}">
                <adec:decorative xmlns:adec="http://schemas.microsoft.com/office/drawing/2017/decorative" val="1"/>
              </a:ext>
            </a:extLst>
          </p:cNvPr>
          <p:cNvSpPr>
            <a:spLocks noGrp="1"/>
          </p:cNvSpPr>
          <p:nvPr>
            <p:ph type="ftr" sz="quarter" idx="11"/>
          </p:nvPr>
        </p:nvSpPr>
        <p:spPr/>
        <p:txBody>
          <a:bodyPr/>
          <a:lstStyle/>
          <a:p>
            <a:r>
              <a:rPr lang="de-DE"/>
              <a:t>Beispieldatei von Nicola Pridik</a:t>
            </a:r>
          </a:p>
        </p:txBody>
      </p:sp>
      <p:sp>
        <p:nvSpPr>
          <p:cNvPr id="5" name="Foliennummernplatzhalter 4">
            <a:extLst>
              <a:ext uri="{FF2B5EF4-FFF2-40B4-BE49-F238E27FC236}">
                <a16:creationId xmlns:a16="http://schemas.microsoft.com/office/drawing/2014/main" id="{D0FA8DD0-D8FC-6CEE-D476-F4FF77703523}"/>
              </a:ext>
              <a:ext uri="{C183D7F6-B498-43B3-948B-1728B52AA6E4}">
                <adec:decorative xmlns:adec="http://schemas.microsoft.com/office/drawing/2017/decorative" val="1"/>
              </a:ext>
            </a:extLst>
          </p:cNvPr>
          <p:cNvSpPr>
            <a:spLocks noGrp="1"/>
          </p:cNvSpPr>
          <p:nvPr>
            <p:ph type="sldNum" sz="quarter" idx="12"/>
          </p:nvPr>
        </p:nvSpPr>
        <p:spPr/>
        <p:txBody>
          <a:bodyPr/>
          <a:lstStyle/>
          <a:p>
            <a:fld id="{DCB03109-39F2-4DB8-8335-8578428F85EB}" type="slidenum">
              <a:rPr lang="de-DE" smtClean="0"/>
              <a:pPr/>
              <a:t>‹Nr.›</a:t>
            </a:fld>
            <a:endParaRPr lang="de-DE"/>
          </a:p>
        </p:txBody>
      </p:sp>
      <p:sp>
        <p:nvSpPr>
          <p:cNvPr id="14" name="Titel 13">
            <a:extLst>
              <a:ext uri="{FF2B5EF4-FFF2-40B4-BE49-F238E27FC236}">
                <a16:creationId xmlns:a16="http://schemas.microsoft.com/office/drawing/2014/main" id="{A63349AC-827F-64CA-A8D8-74E6F48F7ABD}"/>
              </a:ext>
            </a:extLst>
          </p:cNvPr>
          <p:cNvSpPr>
            <a:spLocks noGrp="1"/>
          </p:cNvSpPr>
          <p:nvPr>
            <p:ph type="title"/>
          </p:nvPr>
        </p:nvSpPr>
        <p:spPr>
          <a:xfrm>
            <a:off x="466725" y="361380"/>
            <a:ext cx="2517394" cy="443198"/>
          </a:xfrm>
        </p:spPr>
        <p:txBody>
          <a:bodyPr/>
          <a:lstStyle/>
          <a:p>
            <a:r>
              <a:rPr lang="de-DE"/>
              <a:t>Mastertitelformat bearbeiten</a:t>
            </a:r>
          </a:p>
        </p:txBody>
      </p:sp>
      <p:sp>
        <p:nvSpPr>
          <p:cNvPr id="6" name="Tabellenplatzhalter 5">
            <a:extLst>
              <a:ext uri="{FF2B5EF4-FFF2-40B4-BE49-F238E27FC236}">
                <a16:creationId xmlns:a16="http://schemas.microsoft.com/office/drawing/2014/main" id="{3468B82D-11EF-D774-3FB6-7670CF36233C}"/>
              </a:ext>
            </a:extLst>
          </p:cNvPr>
          <p:cNvSpPr>
            <a:spLocks noGrp="1"/>
          </p:cNvSpPr>
          <p:nvPr>
            <p:ph type="tbl" sz="quarter" idx="13" hasCustomPrompt="1"/>
          </p:nvPr>
        </p:nvSpPr>
        <p:spPr>
          <a:xfrm>
            <a:off x="4095636" y="679450"/>
            <a:ext cx="7484939" cy="5349019"/>
          </a:xfrm>
        </p:spPr>
        <p:txBody>
          <a:bodyPr/>
          <a:lstStyle>
            <a:lvl1pPr marL="0" indent="0">
              <a:buNone/>
              <a:defRPr/>
            </a:lvl1pPr>
          </a:lstStyle>
          <a:p>
            <a:r>
              <a:rPr lang="de-DE"/>
              <a:t>Tabelle einfügen</a:t>
            </a:r>
          </a:p>
        </p:txBody>
      </p:sp>
    </p:spTree>
    <p:extLst>
      <p:ext uri="{BB962C8B-B14F-4D97-AF65-F5344CB8AC3E}">
        <p14:creationId xmlns:p14="http://schemas.microsoft.com/office/powerpoint/2010/main" val="30269962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ur Bi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5C8B30-24CD-1BB6-A201-FB248EC0A1ED}"/>
              </a:ext>
            </a:extLst>
          </p:cNvPr>
          <p:cNvSpPr>
            <a:spLocks noGrp="1"/>
          </p:cNvSpPr>
          <p:nvPr>
            <p:ph type="title"/>
          </p:nvPr>
        </p:nvSpPr>
        <p:spPr>
          <a:xfrm>
            <a:off x="466725" y="-645581"/>
            <a:ext cx="11245850" cy="492443"/>
          </a:xfrm>
        </p:spPr>
        <p:txBody>
          <a:bodyPr/>
          <a:lstStyle/>
          <a:p>
            <a:r>
              <a:rPr lang="de-DE"/>
              <a:t>Mastertitelformat bearbeiten</a:t>
            </a:r>
          </a:p>
        </p:txBody>
      </p:sp>
      <p:sp>
        <p:nvSpPr>
          <p:cNvPr id="6" name="Bildplatzhalter 5">
            <a:extLst>
              <a:ext uri="{FF2B5EF4-FFF2-40B4-BE49-F238E27FC236}">
                <a16:creationId xmlns:a16="http://schemas.microsoft.com/office/drawing/2014/main" id="{D1A7D090-1DE3-C900-1DFA-6315500FD04A}"/>
              </a:ext>
            </a:extLst>
          </p:cNvPr>
          <p:cNvSpPr>
            <a:spLocks noGrp="1"/>
          </p:cNvSpPr>
          <p:nvPr>
            <p:ph type="pic" sz="quarter" idx="13" hasCustomPrompt="1"/>
          </p:nvPr>
        </p:nvSpPr>
        <p:spPr>
          <a:xfrm>
            <a:off x="175213" y="186166"/>
            <a:ext cx="11805069" cy="6214634"/>
          </a:xfrm>
          <a:solidFill>
            <a:schemeClr val="accent6">
              <a:lumMod val="40000"/>
              <a:lumOff val="60000"/>
            </a:schemeClr>
          </a:solidFill>
        </p:spPr>
        <p:txBody>
          <a:bodyPr/>
          <a:lstStyle>
            <a:lvl1pPr marL="0" indent="0">
              <a:buNone/>
              <a:defRPr/>
            </a:lvl1pPr>
          </a:lstStyle>
          <a:p>
            <a:r>
              <a:rPr lang="de-DE"/>
              <a:t>Bild einfügen</a:t>
            </a:r>
          </a:p>
        </p:txBody>
      </p:sp>
      <p:sp>
        <p:nvSpPr>
          <p:cNvPr id="3" name="Datumsplatzhalter 2">
            <a:extLst>
              <a:ext uri="{FF2B5EF4-FFF2-40B4-BE49-F238E27FC236}">
                <a16:creationId xmlns:a16="http://schemas.microsoft.com/office/drawing/2014/main" id="{BFDDD039-5F34-F8EC-5964-8E2EA2B99E11}"/>
              </a:ext>
              <a:ext uri="{C183D7F6-B498-43B3-948B-1728B52AA6E4}">
                <adec:decorative xmlns:adec="http://schemas.microsoft.com/office/drawing/2017/decorative" val="1"/>
              </a:ext>
            </a:extLst>
          </p:cNvPr>
          <p:cNvSpPr>
            <a:spLocks noGrp="1"/>
          </p:cNvSpPr>
          <p:nvPr>
            <p:ph type="dt" sz="half" idx="14"/>
          </p:nvPr>
        </p:nvSpPr>
        <p:spPr/>
        <p:txBody>
          <a:bodyPr/>
          <a:lstStyle/>
          <a:p>
            <a:fld id="{1339C7B8-A925-4D2C-ADAD-3CFA0C043F2A}" type="datetime1">
              <a:rPr lang="de-DE" smtClean="0"/>
              <a:t>05.07.2023</a:t>
            </a:fld>
            <a:endParaRPr lang="de-DE"/>
          </a:p>
        </p:txBody>
      </p:sp>
      <p:sp>
        <p:nvSpPr>
          <p:cNvPr id="4" name="Fußzeilenplatzhalter 3">
            <a:extLst>
              <a:ext uri="{FF2B5EF4-FFF2-40B4-BE49-F238E27FC236}">
                <a16:creationId xmlns:a16="http://schemas.microsoft.com/office/drawing/2014/main" id="{151D96A2-BB06-0F31-044F-A31E3D333EE6}"/>
              </a:ext>
              <a:ext uri="{C183D7F6-B498-43B3-948B-1728B52AA6E4}">
                <adec:decorative xmlns:adec="http://schemas.microsoft.com/office/drawing/2017/decorative" val="1"/>
              </a:ext>
            </a:extLst>
          </p:cNvPr>
          <p:cNvSpPr>
            <a:spLocks noGrp="1"/>
          </p:cNvSpPr>
          <p:nvPr>
            <p:ph type="ftr" sz="quarter" idx="15"/>
          </p:nvPr>
        </p:nvSpPr>
        <p:spPr/>
        <p:txBody>
          <a:bodyPr/>
          <a:lstStyle/>
          <a:p>
            <a:r>
              <a:rPr lang="de-DE"/>
              <a:t>Beispieldatei von Nicola Pridik</a:t>
            </a:r>
          </a:p>
        </p:txBody>
      </p:sp>
      <p:sp>
        <p:nvSpPr>
          <p:cNvPr id="5" name="Foliennummernplatzhalter 4">
            <a:extLst>
              <a:ext uri="{FF2B5EF4-FFF2-40B4-BE49-F238E27FC236}">
                <a16:creationId xmlns:a16="http://schemas.microsoft.com/office/drawing/2014/main" id="{916F6AE7-0E83-5449-5568-E607668F6628}"/>
              </a:ext>
              <a:ext uri="{C183D7F6-B498-43B3-948B-1728B52AA6E4}">
                <adec:decorative xmlns:adec="http://schemas.microsoft.com/office/drawing/2017/decorative" val="1"/>
              </a:ext>
            </a:extLst>
          </p:cNvPr>
          <p:cNvSpPr>
            <a:spLocks noGrp="1"/>
          </p:cNvSpPr>
          <p:nvPr>
            <p:ph type="sldNum" sz="quarter" idx="16"/>
          </p:nvPr>
        </p:nvSpPr>
        <p:spPr/>
        <p:txBody>
          <a:bodyPr/>
          <a:lstStyle/>
          <a:p>
            <a:fld id="{DCB03109-39F2-4DB8-8335-8578428F85EB}" type="slidenum">
              <a:rPr lang="de-DE" smtClean="0"/>
              <a:pPr/>
              <a:t>‹Nr.›</a:t>
            </a:fld>
            <a:endParaRPr lang="de-DE"/>
          </a:p>
        </p:txBody>
      </p:sp>
    </p:spTree>
    <p:extLst>
      <p:ext uri="{BB962C8B-B14F-4D97-AF65-F5344CB8AC3E}">
        <p14:creationId xmlns:p14="http://schemas.microsoft.com/office/powerpoint/2010/main" val="30702091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erksatz">
    <p:spTree>
      <p:nvGrpSpPr>
        <p:cNvPr id="1" name=""/>
        <p:cNvGrpSpPr/>
        <p:nvPr/>
      </p:nvGrpSpPr>
      <p:grpSpPr>
        <a:xfrm>
          <a:off x="0" y="0"/>
          <a:ext cx="0" cy="0"/>
          <a:chOff x="0" y="0"/>
          <a:chExt cx="0" cy="0"/>
        </a:xfrm>
      </p:grpSpPr>
      <p:sp>
        <p:nvSpPr>
          <p:cNvPr id="15" name="Titel 14">
            <a:extLst>
              <a:ext uri="{FF2B5EF4-FFF2-40B4-BE49-F238E27FC236}">
                <a16:creationId xmlns:a16="http://schemas.microsoft.com/office/drawing/2014/main" id="{7D7C5C38-A71A-E032-4791-45797DE21056}"/>
              </a:ext>
            </a:extLst>
          </p:cNvPr>
          <p:cNvSpPr>
            <a:spLocks noGrp="1"/>
          </p:cNvSpPr>
          <p:nvPr>
            <p:ph type="title"/>
          </p:nvPr>
        </p:nvSpPr>
        <p:spPr>
          <a:xfrm>
            <a:off x="466725" y="-594315"/>
            <a:ext cx="11245850" cy="492443"/>
          </a:xfrm>
        </p:spPr>
        <p:txBody>
          <a:bodyPr/>
          <a:lstStyle/>
          <a:p>
            <a:r>
              <a:rPr lang="de-DE"/>
              <a:t>Mastertitelformat bearbeiten</a:t>
            </a:r>
          </a:p>
        </p:txBody>
      </p:sp>
      <p:sp>
        <p:nvSpPr>
          <p:cNvPr id="6" name="Rechteck 5">
            <a:extLst>
              <a:ext uri="{FF2B5EF4-FFF2-40B4-BE49-F238E27FC236}">
                <a16:creationId xmlns:a16="http://schemas.microsoft.com/office/drawing/2014/main" id="{A88EC2FB-A816-AD01-1213-5F9D90D59DC3}"/>
              </a:ext>
              <a:ext uri="{C183D7F6-B498-43B3-948B-1728B52AA6E4}">
                <adec:decorative xmlns:adec="http://schemas.microsoft.com/office/drawing/2017/decorative" val="1"/>
              </a:ext>
            </a:extLst>
          </p:cNvPr>
          <p:cNvSpPr/>
          <p:nvPr userDrawn="1"/>
        </p:nvSpPr>
        <p:spPr>
          <a:xfrm>
            <a:off x="175214" y="180690"/>
            <a:ext cx="11832446" cy="6503469"/>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Textplatzhalter 11">
            <a:extLst>
              <a:ext uri="{FF2B5EF4-FFF2-40B4-BE49-F238E27FC236}">
                <a16:creationId xmlns:a16="http://schemas.microsoft.com/office/drawing/2014/main" id="{52560094-CCE9-3CFA-65F7-B9D0840E0227}"/>
              </a:ext>
            </a:extLst>
          </p:cNvPr>
          <p:cNvSpPr>
            <a:spLocks noGrp="1"/>
          </p:cNvSpPr>
          <p:nvPr>
            <p:ph type="body" sz="quarter" idx="13" hasCustomPrompt="1"/>
          </p:nvPr>
        </p:nvSpPr>
        <p:spPr>
          <a:xfrm>
            <a:off x="1927358" y="1276350"/>
            <a:ext cx="8421241" cy="4391025"/>
          </a:xfrm>
        </p:spPr>
        <p:txBody>
          <a:bodyPr anchor="ctr" anchorCtr="0"/>
          <a:lstStyle>
            <a:lvl1pPr marL="0" indent="0" algn="l">
              <a:buNone/>
              <a:defRPr sz="3600">
                <a:solidFill>
                  <a:schemeClr val="tx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Platzhalter</a:t>
            </a:r>
          </a:p>
        </p:txBody>
      </p:sp>
      <p:sp>
        <p:nvSpPr>
          <p:cNvPr id="2" name="L-Form 1">
            <a:extLst>
              <a:ext uri="{FF2B5EF4-FFF2-40B4-BE49-F238E27FC236}">
                <a16:creationId xmlns:a16="http://schemas.microsoft.com/office/drawing/2014/main" id="{638CF1AA-6D24-04E0-0306-846370E40D96}"/>
              </a:ext>
              <a:ext uri="{C183D7F6-B498-43B3-948B-1728B52AA6E4}">
                <adec:decorative xmlns:adec="http://schemas.microsoft.com/office/drawing/2017/decorative" val="1"/>
              </a:ext>
            </a:extLst>
          </p:cNvPr>
          <p:cNvSpPr/>
          <p:nvPr userDrawn="1"/>
        </p:nvSpPr>
        <p:spPr>
          <a:xfrm rot="16200000" flipH="1">
            <a:off x="8849519" y="86519"/>
            <a:ext cx="3428999" cy="3255963"/>
          </a:xfrm>
          <a:prstGeom prst="corner">
            <a:avLst>
              <a:gd name="adj1" fmla="val 5636"/>
              <a:gd name="adj2" fmla="val 546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a:extLst>
              <a:ext uri="{FF2B5EF4-FFF2-40B4-BE49-F238E27FC236}">
                <a16:creationId xmlns:a16="http://schemas.microsoft.com/office/drawing/2014/main" id="{C225EE8E-BDEC-06D0-60F0-87D455641413}"/>
              </a:ext>
              <a:ext uri="{C183D7F6-B498-43B3-948B-1728B52AA6E4}">
                <adec:decorative xmlns:adec="http://schemas.microsoft.com/office/drawing/2017/decorative" val="1"/>
              </a:ext>
            </a:extLst>
          </p:cNvPr>
          <p:cNvSpPr/>
          <p:nvPr userDrawn="1"/>
        </p:nvSpPr>
        <p:spPr>
          <a:xfrm>
            <a:off x="6203948" y="1"/>
            <a:ext cx="2732089" cy="18068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L-Form 12">
            <a:extLst>
              <a:ext uri="{FF2B5EF4-FFF2-40B4-BE49-F238E27FC236}">
                <a16:creationId xmlns:a16="http://schemas.microsoft.com/office/drawing/2014/main" id="{F5418039-2747-0E92-328E-BC1E99EF024C}"/>
              </a:ext>
              <a:ext uri="{C183D7F6-B498-43B3-948B-1728B52AA6E4}">
                <adec:decorative xmlns:adec="http://schemas.microsoft.com/office/drawing/2017/decorative" val="1"/>
              </a:ext>
            </a:extLst>
          </p:cNvPr>
          <p:cNvSpPr/>
          <p:nvPr userDrawn="1"/>
        </p:nvSpPr>
        <p:spPr>
          <a:xfrm>
            <a:off x="5475" y="3429000"/>
            <a:ext cx="3146425" cy="3428999"/>
          </a:xfrm>
          <a:prstGeom prst="corner">
            <a:avLst>
              <a:gd name="adj1" fmla="val 5293"/>
              <a:gd name="adj2" fmla="val 529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a:extLst>
              <a:ext uri="{FF2B5EF4-FFF2-40B4-BE49-F238E27FC236}">
                <a16:creationId xmlns:a16="http://schemas.microsoft.com/office/drawing/2014/main" id="{17A4C101-539F-473A-19F6-9D0C163263E4}"/>
              </a:ext>
              <a:ext uri="{C183D7F6-B498-43B3-948B-1728B52AA6E4}">
                <adec:decorative xmlns:adec="http://schemas.microsoft.com/office/drawing/2017/decorative" val="1"/>
              </a:ext>
            </a:extLst>
          </p:cNvPr>
          <p:cNvSpPr/>
          <p:nvPr userDrawn="1"/>
        </p:nvSpPr>
        <p:spPr>
          <a:xfrm>
            <a:off x="3146425" y="6691304"/>
            <a:ext cx="2878138" cy="17383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8650555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Bildspalten">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5A1C31-C276-4ACB-1B48-9CEFF5AABC5E}"/>
              </a:ext>
            </a:extLst>
          </p:cNvPr>
          <p:cNvSpPr>
            <a:spLocks noGrp="1"/>
          </p:cNvSpPr>
          <p:nvPr>
            <p:ph type="title"/>
          </p:nvPr>
        </p:nvSpPr>
        <p:spPr>
          <a:xfrm>
            <a:off x="559089" y="-839348"/>
            <a:ext cx="11245850" cy="492443"/>
          </a:xfrm>
        </p:spPr>
        <p:txBody>
          <a:bodyPr/>
          <a:lstStyle/>
          <a:p>
            <a:r>
              <a:rPr lang="de-DE"/>
              <a:t>Mastertitelformat bearbeiten</a:t>
            </a:r>
          </a:p>
        </p:txBody>
      </p:sp>
      <p:sp>
        <p:nvSpPr>
          <p:cNvPr id="3" name="Bildplatzhalter 2">
            <a:extLst>
              <a:ext uri="{FF2B5EF4-FFF2-40B4-BE49-F238E27FC236}">
                <a16:creationId xmlns:a16="http://schemas.microsoft.com/office/drawing/2014/main" id="{050E4933-AA5F-966A-7A82-15E62E913BB3}"/>
              </a:ext>
            </a:extLst>
          </p:cNvPr>
          <p:cNvSpPr>
            <a:spLocks noGrp="1"/>
          </p:cNvSpPr>
          <p:nvPr>
            <p:ph type="pic" sz="quarter" idx="13"/>
          </p:nvPr>
        </p:nvSpPr>
        <p:spPr>
          <a:xfrm>
            <a:off x="179388" y="204832"/>
            <a:ext cx="11833222" cy="6448335"/>
          </a:xfrm>
          <a:custGeom>
            <a:avLst/>
            <a:gdLst>
              <a:gd name="connsiteX0" fmla="*/ 0 w 11833222"/>
              <a:gd name="connsiteY0" fmla="*/ 1 h 6448335"/>
              <a:gd name="connsiteX1" fmla="*/ 2768599 w 11833222"/>
              <a:gd name="connsiteY1" fmla="*/ 1 h 6448335"/>
              <a:gd name="connsiteX2" fmla="*/ 2768599 w 11833222"/>
              <a:gd name="connsiteY2" fmla="*/ 6448335 h 6448335"/>
              <a:gd name="connsiteX3" fmla="*/ 0 w 11833222"/>
              <a:gd name="connsiteY3" fmla="*/ 6448335 h 6448335"/>
              <a:gd name="connsiteX4" fmla="*/ 9063035 w 11833222"/>
              <a:gd name="connsiteY4" fmla="*/ 0 h 6448335"/>
              <a:gd name="connsiteX5" fmla="*/ 11833222 w 11833222"/>
              <a:gd name="connsiteY5" fmla="*/ 0 h 6448335"/>
              <a:gd name="connsiteX6" fmla="*/ 11833222 w 11833222"/>
              <a:gd name="connsiteY6" fmla="*/ 6448335 h 6448335"/>
              <a:gd name="connsiteX7" fmla="*/ 9063035 w 11833222"/>
              <a:gd name="connsiteY7" fmla="*/ 6448335 h 6448335"/>
              <a:gd name="connsiteX8" fmla="*/ 6078536 w 11833222"/>
              <a:gd name="connsiteY8" fmla="*/ 0 h 6448335"/>
              <a:gd name="connsiteX9" fmla="*/ 8847136 w 11833222"/>
              <a:gd name="connsiteY9" fmla="*/ 0 h 6448335"/>
              <a:gd name="connsiteX10" fmla="*/ 8847136 w 11833222"/>
              <a:gd name="connsiteY10" fmla="*/ 6448335 h 6448335"/>
              <a:gd name="connsiteX11" fmla="*/ 6078536 w 11833222"/>
              <a:gd name="connsiteY11" fmla="*/ 6448335 h 6448335"/>
              <a:gd name="connsiteX12" fmla="*/ 3040061 w 11833222"/>
              <a:gd name="connsiteY12" fmla="*/ 0 h 6448335"/>
              <a:gd name="connsiteX13" fmla="*/ 5808661 w 11833222"/>
              <a:gd name="connsiteY13" fmla="*/ 0 h 6448335"/>
              <a:gd name="connsiteX14" fmla="*/ 5808661 w 11833222"/>
              <a:gd name="connsiteY14" fmla="*/ 6448335 h 6448335"/>
              <a:gd name="connsiteX15" fmla="*/ 3040061 w 11833222"/>
              <a:gd name="connsiteY15" fmla="*/ 6448335 h 6448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33222" h="6448335">
                <a:moveTo>
                  <a:pt x="0" y="1"/>
                </a:moveTo>
                <a:lnTo>
                  <a:pt x="2768599" y="1"/>
                </a:lnTo>
                <a:lnTo>
                  <a:pt x="2768599" y="6448335"/>
                </a:lnTo>
                <a:lnTo>
                  <a:pt x="0" y="6448335"/>
                </a:lnTo>
                <a:close/>
                <a:moveTo>
                  <a:pt x="9063035" y="0"/>
                </a:moveTo>
                <a:lnTo>
                  <a:pt x="11833222" y="0"/>
                </a:lnTo>
                <a:lnTo>
                  <a:pt x="11833222" y="6448335"/>
                </a:lnTo>
                <a:lnTo>
                  <a:pt x="9063035" y="6448335"/>
                </a:lnTo>
                <a:close/>
                <a:moveTo>
                  <a:pt x="6078536" y="0"/>
                </a:moveTo>
                <a:lnTo>
                  <a:pt x="8847136" y="0"/>
                </a:lnTo>
                <a:lnTo>
                  <a:pt x="8847136" y="6448335"/>
                </a:lnTo>
                <a:lnTo>
                  <a:pt x="6078536" y="6448335"/>
                </a:lnTo>
                <a:close/>
                <a:moveTo>
                  <a:pt x="3040061" y="0"/>
                </a:moveTo>
                <a:lnTo>
                  <a:pt x="5808661" y="0"/>
                </a:lnTo>
                <a:lnTo>
                  <a:pt x="5808661" y="6448335"/>
                </a:lnTo>
                <a:lnTo>
                  <a:pt x="3040061" y="6448335"/>
                </a:lnTo>
                <a:close/>
              </a:path>
            </a:pathLst>
          </a:custGeom>
          <a:solidFill>
            <a:schemeClr val="accent6">
              <a:lumMod val="40000"/>
              <a:lumOff val="60000"/>
            </a:schemeClr>
          </a:solidFill>
        </p:spPr>
        <p:txBody>
          <a:bodyPr wrap="square">
            <a:noAutofit/>
          </a:bodyPr>
          <a:lstStyle>
            <a:lvl1pPr marL="0" indent="0">
              <a:buNone/>
              <a:defRPr/>
            </a:lvl1pPr>
          </a:lstStyle>
          <a:p>
            <a:endParaRPr lang="de-DE"/>
          </a:p>
        </p:txBody>
      </p:sp>
    </p:spTree>
    <p:extLst>
      <p:ext uri="{BB962C8B-B14F-4D97-AF65-F5344CB8AC3E}">
        <p14:creationId xmlns:p14="http://schemas.microsoft.com/office/powerpoint/2010/main" val="20170498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CBF302AB-416B-08DC-C6AE-3F7C4DDCE8FB}"/>
              </a:ext>
              <a:ext uri="{C183D7F6-B498-43B3-948B-1728B52AA6E4}">
                <adec:decorative xmlns:adec="http://schemas.microsoft.com/office/drawing/2017/decorative" val="1"/>
              </a:ext>
            </a:extLst>
          </p:cNvPr>
          <p:cNvSpPr>
            <a:spLocks noGrp="1"/>
          </p:cNvSpPr>
          <p:nvPr>
            <p:ph type="dt" sz="half" idx="10"/>
          </p:nvPr>
        </p:nvSpPr>
        <p:spPr/>
        <p:txBody>
          <a:bodyPr/>
          <a:lstStyle/>
          <a:p>
            <a:fld id="{3140E4C4-C0FA-415E-B036-D273F3CFA4C3}" type="datetime1">
              <a:rPr lang="de-DE" smtClean="0"/>
              <a:t>05.07.2023</a:t>
            </a:fld>
            <a:endParaRPr lang="de-DE"/>
          </a:p>
        </p:txBody>
      </p:sp>
      <p:sp>
        <p:nvSpPr>
          <p:cNvPr id="3" name="Fußzeilenplatzhalter 2">
            <a:extLst>
              <a:ext uri="{FF2B5EF4-FFF2-40B4-BE49-F238E27FC236}">
                <a16:creationId xmlns:a16="http://schemas.microsoft.com/office/drawing/2014/main" id="{DA1CA50E-A50E-FDD4-CC72-02555E91D134}"/>
              </a:ext>
              <a:ext uri="{C183D7F6-B498-43B3-948B-1728B52AA6E4}">
                <adec:decorative xmlns:adec="http://schemas.microsoft.com/office/drawing/2017/decorative" val="1"/>
              </a:ext>
            </a:extLst>
          </p:cNvPr>
          <p:cNvSpPr>
            <a:spLocks noGrp="1"/>
          </p:cNvSpPr>
          <p:nvPr>
            <p:ph type="ftr" sz="quarter" idx="11"/>
          </p:nvPr>
        </p:nvSpPr>
        <p:spPr/>
        <p:txBody>
          <a:bodyPr/>
          <a:lstStyle/>
          <a:p>
            <a:r>
              <a:rPr lang="de-DE"/>
              <a:t>Beispieldatei von Nicola Pridik</a:t>
            </a:r>
          </a:p>
        </p:txBody>
      </p:sp>
      <p:sp>
        <p:nvSpPr>
          <p:cNvPr id="4" name="Foliennummernplatzhalter 3">
            <a:extLst>
              <a:ext uri="{FF2B5EF4-FFF2-40B4-BE49-F238E27FC236}">
                <a16:creationId xmlns:a16="http://schemas.microsoft.com/office/drawing/2014/main" id="{89DCF550-537E-80DC-65CC-BF7C6C0ECD12}"/>
              </a:ext>
              <a:ext uri="{C183D7F6-B498-43B3-948B-1728B52AA6E4}">
                <adec:decorative xmlns:adec="http://schemas.microsoft.com/office/drawing/2017/decorative" val="1"/>
              </a:ext>
            </a:extLst>
          </p:cNvPr>
          <p:cNvSpPr>
            <a:spLocks noGrp="1"/>
          </p:cNvSpPr>
          <p:nvPr>
            <p:ph type="sldNum" sz="quarter" idx="12"/>
          </p:nvPr>
        </p:nvSpPr>
        <p:spPr/>
        <p:txBody>
          <a:bodyPr/>
          <a:lstStyle/>
          <a:p>
            <a:fld id="{DCB03109-39F2-4DB8-8335-8578428F85EB}" type="slidenum">
              <a:rPr lang="de-DE" smtClean="0"/>
              <a:t>‹Nr.›</a:t>
            </a:fld>
            <a:endParaRPr lang="de-DE"/>
          </a:p>
        </p:txBody>
      </p:sp>
      <p:sp>
        <p:nvSpPr>
          <p:cNvPr id="5" name="Titel 4">
            <a:extLst>
              <a:ext uri="{FF2B5EF4-FFF2-40B4-BE49-F238E27FC236}">
                <a16:creationId xmlns:a16="http://schemas.microsoft.com/office/drawing/2014/main" id="{2C7A4661-0051-3017-67FE-8E41105BF95A}"/>
              </a:ext>
            </a:extLst>
          </p:cNvPr>
          <p:cNvSpPr>
            <a:spLocks noGrp="1"/>
          </p:cNvSpPr>
          <p:nvPr>
            <p:ph type="title"/>
          </p:nvPr>
        </p:nvSpPr>
        <p:spPr>
          <a:xfrm>
            <a:off x="454387" y="-547121"/>
            <a:ext cx="11245850" cy="492443"/>
          </a:xfrm>
        </p:spPr>
        <p:txBody>
          <a:bodyPr/>
          <a:lstStyle/>
          <a:p>
            <a:r>
              <a:rPr lang="de-DE"/>
              <a:t>Mastertitelformat bearbeiten</a:t>
            </a:r>
          </a:p>
        </p:txBody>
      </p:sp>
    </p:spTree>
    <p:extLst>
      <p:ext uri="{BB962C8B-B14F-4D97-AF65-F5344CB8AC3E}">
        <p14:creationId xmlns:p14="http://schemas.microsoft.com/office/powerpoint/2010/main" val="4148534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5" name="Titel 24">
            <a:extLst>
              <a:ext uri="{FF2B5EF4-FFF2-40B4-BE49-F238E27FC236}">
                <a16:creationId xmlns:a16="http://schemas.microsoft.com/office/drawing/2014/main" id="{6C74902D-464E-C91C-2ACF-147ADEEBA1A1}"/>
              </a:ext>
            </a:extLst>
          </p:cNvPr>
          <p:cNvSpPr>
            <a:spLocks noGrp="1"/>
          </p:cNvSpPr>
          <p:nvPr>
            <p:ph type="title"/>
          </p:nvPr>
        </p:nvSpPr>
        <p:spPr/>
        <p:txBody>
          <a:bodyPr/>
          <a:lstStyle/>
          <a:p>
            <a:r>
              <a:rPr lang="de-DE"/>
              <a:t>Mastertitelformat bearbeiten</a:t>
            </a:r>
          </a:p>
        </p:txBody>
      </p:sp>
      <p:sp>
        <p:nvSpPr>
          <p:cNvPr id="30" name="Rechteck 29">
            <a:extLst>
              <a:ext uri="{FF2B5EF4-FFF2-40B4-BE49-F238E27FC236}">
                <a16:creationId xmlns:a16="http://schemas.microsoft.com/office/drawing/2014/main" id="{60AE6C32-E771-B9A5-9170-63B666B71683}"/>
              </a:ext>
              <a:ext uri="{C183D7F6-B498-43B3-948B-1728B52AA6E4}">
                <adec:decorative xmlns:adec="http://schemas.microsoft.com/office/drawing/2017/decorative" val="1"/>
              </a:ext>
            </a:extLst>
          </p:cNvPr>
          <p:cNvSpPr/>
          <p:nvPr userDrawn="1"/>
        </p:nvSpPr>
        <p:spPr>
          <a:xfrm>
            <a:off x="175214" y="2441296"/>
            <a:ext cx="11833429" cy="4237038"/>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Textplatzhalter 8">
            <a:extLst>
              <a:ext uri="{FF2B5EF4-FFF2-40B4-BE49-F238E27FC236}">
                <a16:creationId xmlns:a16="http://schemas.microsoft.com/office/drawing/2014/main" id="{452577DE-A591-BC32-EDEA-F352152303D1}"/>
              </a:ext>
              <a:ext uri="{C183D7F6-B498-43B3-948B-1728B52AA6E4}">
                <adec:decorative xmlns:adec="http://schemas.microsoft.com/office/drawing/2017/decorative" val="1"/>
              </a:ext>
            </a:extLst>
          </p:cNvPr>
          <p:cNvSpPr>
            <a:spLocks noGrp="1"/>
          </p:cNvSpPr>
          <p:nvPr>
            <p:ph type="body" sz="quarter" idx="13" hasCustomPrompt="1"/>
          </p:nvPr>
        </p:nvSpPr>
        <p:spPr>
          <a:xfrm>
            <a:off x="959004" y="3104303"/>
            <a:ext cx="612000" cy="612000"/>
          </a:xfrm>
          <a:prstGeom prst="rect">
            <a:avLst/>
          </a:prstGeom>
          <a:solidFill>
            <a:schemeClr val="accent2"/>
          </a:solidFill>
          <a:ln>
            <a:solidFill>
              <a:schemeClr val="accent2"/>
            </a:solidFill>
          </a:ln>
        </p:spPr>
        <p:txBody>
          <a:bodyPr bIns="72000" anchor="ctr"/>
          <a:lstStyle>
            <a:lvl1pPr marL="0" indent="0" algn="ctr">
              <a:buNone/>
              <a:defRPr sz="2000">
                <a:solidFill>
                  <a:schemeClr val="bg1"/>
                </a:solidFill>
              </a:defRPr>
            </a:lvl1pPr>
          </a:lstStyle>
          <a:p>
            <a:pPr lvl="0"/>
            <a:r>
              <a:rPr lang="de-DE"/>
              <a:t>Nr.</a:t>
            </a:r>
          </a:p>
        </p:txBody>
      </p:sp>
      <p:sp>
        <p:nvSpPr>
          <p:cNvPr id="16" name="Textplatzhalter 15">
            <a:extLst>
              <a:ext uri="{FF2B5EF4-FFF2-40B4-BE49-F238E27FC236}">
                <a16:creationId xmlns:a16="http://schemas.microsoft.com/office/drawing/2014/main" id="{15856DB1-BD06-F470-4F0C-69A5EBD1242D}"/>
              </a:ext>
            </a:extLst>
          </p:cNvPr>
          <p:cNvSpPr>
            <a:spLocks noGrp="1"/>
          </p:cNvSpPr>
          <p:nvPr>
            <p:ph type="body" sz="quarter" idx="19" hasCustomPrompt="1"/>
          </p:nvPr>
        </p:nvSpPr>
        <p:spPr>
          <a:xfrm>
            <a:off x="1954915" y="3104303"/>
            <a:ext cx="3828042" cy="612000"/>
          </a:xfrm>
        </p:spPr>
        <p:txBody>
          <a:bodyPr anchor="ctr"/>
          <a:lstStyle>
            <a:lvl1pPr marL="0" indent="0">
              <a:buNone/>
              <a:defRPr/>
            </a:lvl1pPr>
          </a:lstStyle>
          <a:p>
            <a:pPr lvl="0"/>
            <a:r>
              <a:rPr lang="de-DE"/>
              <a:t>Kapitel in maximal zwei Zeilen</a:t>
            </a:r>
          </a:p>
        </p:txBody>
      </p:sp>
      <p:sp>
        <p:nvSpPr>
          <p:cNvPr id="10" name="Textplatzhalter 8">
            <a:extLst>
              <a:ext uri="{FF2B5EF4-FFF2-40B4-BE49-F238E27FC236}">
                <a16:creationId xmlns:a16="http://schemas.microsoft.com/office/drawing/2014/main" id="{75148711-5414-8895-EDC5-E5CE3499E887}"/>
              </a:ext>
              <a:ext uri="{C183D7F6-B498-43B3-948B-1728B52AA6E4}">
                <adec:decorative xmlns:adec="http://schemas.microsoft.com/office/drawing/2017/decorative" val="1"/>
              </a:ext>
            </a:extLst>
          </p:cNvPr>
          <p:cNvSpPr>
            <a:spLocks noGrp="1"/>
          </p:cNvSpPr>
          <p:nvPr>
            <p:ph type="body" sz="quarter" idx="14" hasCustomPrompt="1"/>
          </p:nvPr>
        </p:nvSpPr>
        <p:spPr>
          <a:xfrm>
            <a:off x="959004" y="4294387"/>
            <a:ext cx="612000" cy="612000"/>
          </a:xfrm>
          <a:prstGeom prst="rect">
            <a:avLst/>
          </a:prstGeom>
          <a:solidFill>
            <a:schemeClr val="accent2"/>
          </a:solidFill>
          <a:ln>
            <a:solidFill>
              <a:schemeClr val="accent2"/>
            </a:solidFill>
          </a:ln>
        </p:spPr>
        <p:txBody>
          <a:bodyPr bIns="72000" anchor="ctr"/>
          <a:lstStyle>
            <a:lvl1pPr marL="0" indent="0" algn="ctr">
              <a:buNone/>
              <a:defRPr sz="2000">
                <a:solidFill>
                  <a:schemeClr val="bg1"/>
                </a:solidFill>
              </a:defRPr>
            </a:lvl1pPr>
          </a:lstStyle>
          <a:p>
            <a:pPr lvl="0"/>
            <a:r>
              <a:rPr lang="de-DE"/>
              <a:t>Nr.</a:t>
            </a:r>
          </a:p>
        </p:txBody>
      </p:sp>
      <p:sp>
        <p:nvSpPr>
          <p:cNvPr id="17" name="Textplatzhalter 15">
            <a:extLst>
              <a:ext uri="{FF2B5EF4-FFF2-40B4-BE49-F238E27FC236}">
                <a16:creationId xmlns:a16="http://schemas.microsoft.com/office/drawing/2014/main" id="{3CE25EFA-7DB3-5881-7352-92BA5AC82024}"/>
              </a:ext>
            </a:extLst>
          </p:cNvPr>
          <p:cNvSpPr>
            <a:spLocks noGrp="1"/>
          </p:cNvSpPr>
          <p:nvPr>
            <p:ph type="body" sz="quarter" idx="20" hasCustomPrompt="1"/>
          </p:nvPr>
        </p:nvSpPr>
        <p:spPr>
          <a:xfrm>
            <a:off x="1954915" y="4294386"/>
            <a:ext cx="3828042" cy="612001"/>
          </a:xfrm>
        </p:spPr>
        <p:txBody>
          <a:bodyPr anchor="ctr"/>
          <a:lstStyle>
            <a:lvl1pPr marL="0" indent="0">
              <a:buNone/>
              <a:defRPr/>
            </a:lvl1pPr>
          </a:lstStyle>
          <a:p>
            <a:pPr lvl="0"/>
            <a:r>
              <a:rPr lang="de-DE"/>
              <a:t>Kapitel in maximal zwei Zeilen</a:t>
            </a:r>
          </a:p>
        </p:txBody>
      </p:sp>
      <p:sp>
        <p:nvSpPr>
          <p:cNvPr id="11" name="Textplatzhalter 8">
            <a:extLst>
              <a:ext uri="{FF2B5EF4-FFF2-40B4-BE49-F238E27FC236}">
                <a16:creationId xmlns:a16="http://schemas.microsoft.com/office/drawing/2014/main" id="{5F3B939D-558F-E257-2C48-BE563DD177E2}"/>
              </a:ext>
              <a:ext uri="{C183D7F6-B498-43B3-948B-1728B52AA6E4}">
                <adec:decorative xmlns:adec="http://schemas.microsoft.com/office/drawing/2017/decorative" val="1"/>
              </a:ext>
            </a:extLst>
          </p:cNvPr>
          <p:cNvSpPr>
            <a:spLocks noGrp="1"/>
          </p:cNvSpPr>
          <p:nvPr>
            <p:ph type="body" sz="quarter" idx="15" hasCustomPrompt="1"/>
          </p:nvPr>
        </p:nvSpPr>
        <p:spPr>
          <a:xfrm>
            <a:off x="959004" y="5484471"/>
            <a:ext cx="612000" cy="612000"/>
          </a:xfrm>
          <a:prstGeom prst="rect">
            <a:avLst/>
          </a:prstGeom>
          <a:solidFill>
            <a:schemeClr val="accent2"/>
          </a:solidFill>
          <a:ln>
            <a:solidFill>
              <a:schemeClr val="accent2"/>
            </a:solidFill>
          </a:ln>
        </p:spPr>
        <p:txBody>
          <a:bodyPr bIns="72000" anchor="ctr"/>
          <a:lstStyle>
            <a:lvl1pPr marL="0" indent="0" algn="ctr">
              <a:buNone/>
              <a:defRPr sz="2000">
                <a:solidFill>
                  <a:schemeClr val="bg1"/>
                </a:solidFill>
              </a:defRPr>
            </a:lvl1pPr>
          </a:lstStyle>
          <a:p>
            <a:pPr lvl="0"/>
            <a:r>
              <a:rPr lang="de-DE"/>
              <a:t>Nr.</a:t>
            </a:r>
          </a:p>
        </p:txBody>
      </p:sp>
      <p:sp>
        <p:nvSpPr>
          <p:cNvPr id="18" name="Textplatzhalter 15">
            <a:extLst>
              <a:ext uri="{FF2B5EF4-FFF2-40B4-BE49-F238E27FC236}">
                <a16:creationId xmlns:a16="http://schemas.microsoft.com/office/drawing/2014/main" id="{EA103364-2656-657D-118D-AA704D1585CC}"/>
              </a:ext>
            </a:extLst>
          </p:cNvPr>
          <p:cNvSpPr>
            <a:spLocks noGrp="1"/>
          </p:cNvSpPr>
          <p:nvPr>
            <p:ph type="body" sz="quarter" idx="21" hasCustomPrompt="1"/>
          </p:nvPr>
        </p:nvSpPr>
        <p:spPr>
          <a:xfrm>
            <a:off x="1954915" y="5484470"/>
            <a:ext cx="3828042" cy="612000"/>
          </a:xfrm>
        </p:spPr>
        <p:txBody>
          <a:bodyPr anchor="ctr"/>
          <a:lstStyle>
            <a:lvl1pPr marL="0" indent="0">
              <a:buNone/>
              <a:defRPr/>
            </a:lvl1pPr>
          </a:lstStyle>
          <a:p>
            <a:pPr lvl="0"/>
            <a:r>
              <a:rPr lang="de-DE"/>
              <a:t>Kapitel in maximal zwei Zeilen</a:t>
            </a:r>
          </a:p>
        </p:txBody>
      </p:sp>
      <p:sp>
        <p:nvSpPr>
          <p:cNvPr id="12" name="Textplatzhalter 8">
            <a:extLst>
              <a:ext uri="{FF2B5EF4-FFF2-40B4-BE49-F238E27FC236}">
                <a16:creationId xmlns:a16="http://schemas.microsoft.com/office/drawing/2014/main" id="{4A88AD2E-8770-27B8-B417-980C92D29644}"/>
              </a:ext>
              <a:ext uri="{C183D7F6-B498-43B3-948B-1728B52AA6E4}">
                <adec:decorative xmlns:adec="http://schemas.microsoft.com/office/drawing/2017/decorative" val="1"/>
              </a:ext>
            </a:extLst>
          </p:cNvPr>
          <p:cNvSpPr>
            <a:spLocks noGrp="1"/>
          </p:cNvSpPr>
          <p:nvPr>
            <p:ph type="body" sz="quarter" idx="16" hasCustomPrompt="1"/>
          </p:nvPr>
        </p:nvSpPr>
        <p:spPr>
          <a:xfrm>
            <a:off x="6649750" y="3104303"/>
            <a:ext cx="612000" cy="612000"/>
          </a:xfrm>
          <a:prstGeom prst="rect">
            <a:avLst/>
          </a:prstGeom>
          <a:solidFill>
            <a:schemeClr val="accent2"/>
          </a:solidFill>
          <a:ln>
            <a:solidFill>
              <a:schemeClr val="accent2"/>
            </a:solidFill>
          </a:ln>
        </p:spPr>
        <p:txBody>
          <a:bodyPr bIns="72000" anchor="ctr"/>
          <a:lstStyle>
            <a:lvl1pPr marL="0" indent="0" algn="ctr">
              <a:buNone/>
              <a:defRPr sz="2000">
                <a:solidFill>
                  <a:schemeClr val="bg1"/>
                </a:solidFill>
              </a:defRPr>
            </a:lvl1pPr>
          </a:lstStyle>
          <a:p>
            <a:pPr lvl="0"/>
            <a:r>
              <a:rPr lang="de-DE"/>
              <a:t>Nr.</a:t>
            </a:r>
          </a:p>
        </p:txBody>
      </p:sp>
      <p:sp>
        <p:nvSpPr>
          <p:cNvPr id="19" name="Textplatzhalter 15">
            <a:extLst>
              <a:ext uri="{FF2B5EF4-FFF2-40B4-BE49-F238E27FC236}">
                <a16:creationId xmlns:a16="http://schemas.microsoft.com/office/drawing/2014/main" id="{6363A851-4A91-4A4D-7219-25730BE162A6}"/>
              </a:ext>
            </a:extLst>
          </p:cNvPr>
          <p:cNvSpPr>
            <a:spLocks noGrp="1"/>
          </p:cNvSpPr>
          <p:nvPr>
            <p:ph type="body" sz="quarter" idx="22" hasCustomPrompt="1"/>
          </p:nvPr>
        </p:nvSpPr>
        <p:spPr>
          <a:xfrm>
            <a:off x="7614249" y="3104302"/>
            <a:ext cx="3828042" cy="612001"/>
          </a:xfrm>
        </p:spPr>
        <p:txBody>
          <a:bodyPr anchor="ctr"/>
          <a:lstStyle>
            <a:lvl1pPr marL="0" indent="0">
              <a:buNone/>
              <a:defRPr/>
            </a:lvl1pPr>
          </a:lstStyle>
          <a:p>
            <a:pPr lvl="0"/>
            <a:r>
              <a:rPr lang="de-DE"/>
              <a:t>Kapitel in maximal zwei Zeilen</a:t>
            </a:r>
          </a:p>
        </p:txBody>
      </p:sp>
      <p:sp>
        <p:nvSpPr>
          <p:cNvPr id="13" name="Textplatzhalter 8">
            <a:extLst>
              <a:ext uri="{FF2B5EF4-FFF2-40B4-BE49-F238E27FC236}">
                <a16:creationId xmlns:a16="http://schemas.microsoft.com/office/drawing/2014/main" id="{42DC0AD6-54F3-5A56-9F98-903A77ECE5B3}"/>
              </a:ext>
              <a:ext uri="{C183D7F6-B498-43B3-948B-1728B52AA6E4}">
                <adec:decorative xmlns:adec="http://schemas.microsoft.com/office/drawing/2017/decorative" val="1"/>
              </a:ext>
            </a:extLst>
          </p:cNvPr>
          <p:cNvSpPr>
            <a:spLocks noGrp="1"/>
          </p:cNvSpPr>
          <p:nvPr>
            <p:ph type="body" sz="quarter" idx="17" hasCustomPrompt="1"/>
          </p:nvPr>
        </p:nvSpPr>
        <p:spPr>
          <a:xfrm>
            <a:off x="6649750" y="4294387"/>
            <a:ext cx="612000" cy="612000"/>
          </a:xfrm>
          <a:prstGeom prst="rect">
            <a:avLst/>
          </a:prstGeom>
          <a:solidFill>
            <a:schemeClr val="accent2"/>
          </a:solidFill>
          <a:ln>
            <a:solidFill>
              <a:schemeClr val="accent2"/>
            </a:solidFill>
          </a:ln>
        </p:spPr>
        <p:txBody>
          <a:bodyPr bIns="72000" anchor="ctr"/>
          <a:lstStyle>
            <a:lvl1pPr marL="0" indent="0" algn="ctr">
              <a:buNone/>
              <a:defRPr sz="2000">
                <a:solidFill>
                  <a:schemeClr val="bg1"/>
                </a:solidFill>
              </a:defRPr>
            </a:lvl1pPr>
          </a:lstStyle>
          <a:p>
            <a:pPr lvl="0"/>
            <a:r>
              <a:rPr lang="de-DE"/>
              <a:t>Nr.</a:t>
            </a:r>
          </a:p>
        </p:txBody>
      </p:sp>
      <p:sp>
        <p:nvSpPr>
          <p:cNvPr id="20" name="Textplatzhalter 15">
            <a:extLst>
              <a:ext uri="{FF2B5EF4-FFF2-40B4-BE49-F238E27FC236}">
                <a16:creationId xmlns:a16="http://schemas.microsoft.com/office/drawing/2014/main" id="{EF15C6FA-8415-C255-F8EB-D8F27FE1730D}"/>
              </a:ext>
            </a:extLst>
          </p:cNvPr>
          <p:cNvSpPr>
            <a:spLocks noGrp="1"/>
          </p:cNvSpPr>
          <p:nvPr>
            <p:ph type="body" sz="quarter" idx="23" hasCustomPrompt="1"/>
          </p:nvPr>
        </p:nvSpPr>
        <p:spPr>
          <a:xfrm>
            <a:off x="7614249" y="4294386"/>
            <a:ext cx="3828042" cy="612000"/>
          </a:xfrm>
        </p:spPr>
        <p:txBody>
          <a:bodyPr anchor="ctr"/>
          <a:lstStyle>
            <a:lvl1pPr marL="0" indent="0">
              <a:buNone/>
              <a:defRPr/>
            </a:lvl1pPr>
          </a:lstStyle>
          <a:p>
            <a:pPr lvl="0"/>
            <a:r>
              <a:rPr lang="de-DE"/>
              <a:t>Kapitel in maximal zwei Zeilen</a:t>
            </a:r>
          </a:p>
        </p:txBody>
      </p:sp>
      <p:sp>
        <p:nvSpPr>
          <p:cNvPr id="14" name="Textplatzhalter 8">
            <a:extLst>
              <a:ext uri="{FF2B5EF4-FFF2-40B4-BE49-F238E27FC236}">
                <a16:creationId xmlns:a16="http://schemas.microsoft.com/office/drawing/2014/main" id="{72A50358-F7DB-02C9-16CF-641F67A53AA1}"/>
              </a:ext>
              <a:ext uri="{C183D7F6-B498-43B3-948B-1728B52AA6E4}">
                <adec:decorative xmlns:adec="http://schemas.microsoft.com/office/drawing/2017/decorative" val="1"/>
              </a:ext>
            </a:extLst>
          </p:cNvPr>
          <p:cNvSpPr>
            <a:spLocks noGrp="1"/>
          </p:cNvSpPr>
          <p:nvPr>
            <p:ph type="body" sz="quarter" idx="18" hasCustomPrompt="1"/>
          </p:nvPr>
        </p:nvSpPr>
        <p:spPr>
          <a:xfrm>
            <a:off x="6649750" y="5484471"/>
            <a:ext cx="612000" cy="612000"/>
          </a:xfrm>
          <a:prstGeom prst="rect">
            <a:avLst/>
          </a:prstGeom>
          <a:solidFill>
            <a:schemeClr val="accent2"/>
          </a:solidFill>
          <a:ln>
            <a:solidFill>
              <a:schemeClr val="accent2"/>
            </a:solidFill>
          </a:ln>
        </p:spPr>
        <p:txBody>
          <a:bodyPr bIns="72000" anchor="ctr"/>
          <a:lstStyle>
            <a:lvl1pPr marL="0" indent="0" algn="ctr">
              <a:buNone/>
              <a:defRPr sz="2000">
                <a:solidFill>
                  <a:schemeClr val="bg1"/>
                </a:solidFill>
              </a:defRPr>
            </a:lvl1pPr>
          </a:lstStyle>
          <a:p>
            <a:pPr lvl="0"/>
            <a:r>
              <a:rPr lang="de-DE"/>
              <a:t>Nr.</a:t>
            </a:r>
          </a:p>
        </p:txBody>
      </p:sp>
      <p:sp>
        <p:nvSpPr>
          <p:cNvPr id="21" name="Textplatzhalter 15">
            <a:extLst>
              <a:ext uri="{FF2B5EF4-FFF2-40B4-BE49-F238E27FC236}">
                <a16:creationId xmlns:a16="http://schemas.microsoft.com/office/drawing/2014/main" id="{EE2067B5-4FB9-9D62-CCD3-33C13BC1DB4C}"/>
              </a:ext>
            </a:extLst>
          </p:cNvPr>
          <p:cNvSpPr>
            <a:spLocks noGrp="1"/>
          </p:cNvSpPr>
          <p:nvPr>
            <p:ph type="body" sz="quarter" idx="24" hasCustomPrompt="1"/>
          </p:nvPr>
        </p:nvSpPr>
        <p:spPr>
          <a:xfrm>
            <a:off x="7614249" y="5484469"/>
            <a:ext cx="3828042" cy="612000"/>
          </a:xfrm>
        </p:spPr>
        <p:txBody>
          <a:bodyPr anchor="ctr"/>
          <a:lstStyle>
            <a:lvl1pPr marL="0" indent="0">
              <a:buNone/>
              <a:defRPr/>
            </a:lvl1pPr>
          </a:lstStyle>
          <a:p>
            <a:pPr lvl="0"/>
            <a:r>
              <a:rPr lang="de-DE"/>
              <a:t>Kapitel in maximal zwei Zeilen</a:t>
            </a:r>
          </a:p>
        </p:txBody>
      </p:sp>
    </p:spTree>
    <p:extLst>
      <p:ext uri="{BB962C8B-B14F-4D97-AF65-F5344CB8AC3E}">
        <p14:creationId xmlns:p14="http://schemas.microsoft.com/office/powerpoint/2010/main" val="1238469144"/>
      </p:ext>
    </p:extLst>
  </p:cSld>
  <p:clrMapOvr>
    <a:masterClrMapping/>
  </p:clrMapOvr>
  <p:extLst>
    <p:ext uri="{DCECCB84-F9BA-43D5-87BE-67443E8EF086}">
      <p15:sldGuideLst xmlns:p15="http://schemas.microsoft.com/office/powerpoint/2012/main">
        <p15:guide id="1"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C12E1A5-52A6-7276-109C-939DCD7032DF}"/>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977E9B83-9410-575D-1BA2-24436D8EE343}"/>
              </a:ext>
              <a:ext uri="{C183D7F6-B498-43B3-948B-1728B52AA6E4}">
                <adec:decorative xmlns:adec="http://schemas.microsoft.com/office/drawing/2017/decorative" val="1"/>
              </a:ext>
            </a:extLst>
          </p:cNvPr>
          <p:cNvSpPr>
            <a:spLocks noGrp="1"/>
          </p:cNvSpPr>
          <p:nvPr>
            <p:ph type="dt" sz="half" idx="10"/>
          </p:nvPr>
        </p:nvSpPr>
        <p:spPr/>
        <p:txBody>
          <a:bodyPr/>
          <a:lstStyle/>
          <a:p>
            <a:fld id="{F6ED232A-314A-48D2-9D97-392A3FDAB61E}" type="datetime1">
              <a:rPr lang="de-DE" smtClean="0"/>
              <a:t>05.07.2023</a:t>
            </a:fld>
            <a:endParaRPr lang="de-DE"/>
          </a:p>
        </p:txBody>
      </p:sp>
      <p:sp>
        <p:nvSpPr>
          <p:cNvPr id="4" name="Fußzeilenplatzhalter 3">
            <a:extLst>
              <a:ext uri="{FF2B5EF4-FFF2-40B4-BE49-F238E27FC236}">
                <a16:creationId xmlns:a16="http://schemas.microsoft.com/office/drawing/2014/main" id="{404BAA94-91E1-703D-FD2A-09B16C11B21A}"/>
              </a:ext>
              <a:ext uri="{C183D7F6-B498-43B3-948B-1728B52AA6E4}">
                <adec:decorative xmlns:adec="http://schemas.microsoft.com/office/drawing/2017/decorative" val="1"/>
              </a:ext>
            </a:extLst>
          </p:cNvPr>
          <p:cNvSpPr>
            <a:spLocks noGrp="1"/>
          </p:cNvSpPr>
          <p:nvPr>
            <p:ph type="ftr" sz="quarter" idx="11"/>
          </p:nvPr>
        </p:nvSpPr>
        <p:spPr/>
        <p:txBody>
          <a:bodyPr/>
          <a:lstStyle/>
          <a:p>
            <a:r>
              <a:rPr lang="de-DE"/>
              <a:t>Beispieldatei von Nicola Pridik</a:t>
            </a:r>
          </a:p>
        </p:txBody>
      </p:sp>
      <p:sp>
        <p:nvSpPr>
          <p:cNvPr id="5" name="Foliennummernplatzhalter 4">
            <a:extLst>
              <a:ext uri="{FF2B5EF4-FFF2-40B4-BE49-F238E27FC236}">
                <a16:creationId xmlns:a16="http://schemas.microsoft.com/office/drawing/2014/main" id="{F5243A55-6131-41FC-9A47-027BCA9BEC8C}"/>
              </a:ext>
              <a:ext uri="{C183D7F6-B498-43B3-948B-1728B52AA6E4}">
                <adec:decorative xmlns:adec="http://schemas.microsoft.com/office/drawing/2017/decorative" val="1"/>
              </a:ext>
            </a:extLst>
          </p:cNvPr>
          <p:cNvSpPr>
            <a:spLocks noGrp="1"/>
          </p:cNvSpPr>
          <p:nvPr>
            <p:ph type="sldNum" sz="quarter" idx="12"/>
          </p:nvPr>
        </p:nvSpPr>
        <p:spPr/>
        <p:txBody>
          <a:bodyPr/>
          <a:lstStyle/>
          <a:p>
            <a:fld id="{DCB03109-39F2-4DB8-8335-8578428F85EB}" type="slidenum">
              <a:rPr lang="de-DE" smtClean="0"/>
              <a:t>‹Nr.›</a:t>
            </a:fld>
            <a:endParaRPr lang="de-DE"/>
          </a:p>
        </p:txBody>
      </p:sp>
    </p:spTree>
    <p:extLst>
      <p:ext uri="{BB962C8B-B14F-4D97-AF65-F5344CB8AC3E}">
        <p14:creationId xmlns:p14="http://schemas.microsoft.com/office/powerpoint/2010/main" val="123305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 Lis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89CE2B-DA41-44E7-09A6-7A8162AAB018}"/>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C732DE9C-3347-F263-968F-8F7914A0C25B}"/>
              </a:ext>
              <a:ext uri="{C183D7F6-B498-43B3-948B-1728B52AA6E4}">
                <adec:decorative xmlns:adec="http://schemas.microsoft.com/office/drawing/2017/decorative" val="1"/>
              </a:ext>
            </a:extLst>
          </p:cNvPr>
          <p:cNvSpPr>
            <a:spLocks noGrp="1"/>
          </p:cNvSpPr>
          <p:nvPr>
            <p:ph type="dt" sz="half" idx="10"/>
          </p:nvPr>
        </p:nvSpPr>
        <p:spPr/>
        <p:txBody>
          <a:bodyPr/>
          <a:lstStyle/>
          <a:p>
            <a:fld id="{AA92A14D-C06A-40BE-A476-40BF038358A6}" type="datetime1">
              <a:rPr lang="de-DE" smtClean="0"/>
              <a:t>05.07.2023</a:t>
            </a:fld>
            <a:endParaRPr lang="de-DE"/>
          </a:p>
        </p:txBody>
      </p:sp>
      <p:sp>
        <p:nvSpPr>
          <p:cNvPr id="4" name="Fußzeilenplatzhalter 3">
            <a:extLst>
              <a:ext uri="{FF2B5EF4-FFF2-40B4-BE49-F238E27FC236}">
                <a16:creationId xmlns:a16="http://schemas.microsoft.com/office/drawing/2014/main" id="{00C8C858-4052-8F58-929C-D79A397A65E2}"/>
              </a:ext>
              <a:ext uri="{C183D7F6-B498-43B3-948B-1728B52AA6E4}">
                <adec:decorative xmlns:adec="http://schemas.microsoft.com/office/drawing/2017/decorative" val="1"/>
              </a:ext>
            </a:extLst>
          </p:cNvPr>
          <p:cNvSpPr>
            <a:spLocks noGrp="1"/>
          </p:cNvSpPr>
          <p:nvPr>
            <p:ph type="ftr" sz="quarter" idx="11"/>
          </p:nvPr>
        </p:nvSpPr>
        <p:spPr/>
        <p:txBody>
          <a:bodyPr/>
          <a:lstStyle/>
          <a:p>
            <a:r>
              <a:rPr lang="de-DE"/>
              <a:t>Beispieldatei von Nicola Pridik</a:t>
            </a:r>
          </a:p>
        </p:txBody>
      </p:sp>
      <p:sp>
        <p:nvSpPr>
          <p:cNvPr id="5" name="Foliennummernplatzhalter 4">
            <a:extLst>
              <a:ext uri="{FF2B5EF4-FFF2-40B4-BE49-F238E27FC236}">
                <a16:creationId xmlns:a16="http://schemas.microsoft.com/office/drawing/2014/main" id="{497BCC63-C753-90E0-559D-B14C2A7ADEBE}"/>
              </a:ext>
              <a:ext uri="{C183D7F6-B498-43B3-948B-1728B52AA6E4}">
                <adec:decorative xmlns:adec="http://schemas.microsoft.com/office/drawing/2017/decorative" val="1"/>
              </a:ext>
            </a:extLst>
          </p:cNvPr>
          <p:cNvSpPr>
            <a:spLocks noGrp="1"/>
          </p:cNvSpPr>
          <p:nvPr>
            <p:ph type="sldNum" sz="quarter" idx="12"/>
          </p:nvPr>
        </p:nvSpPr>
        <p:spPr/>
        <p:txBody>
          <a:bodyPr/>
          <a:lstStyle/>
          <a:p>
            <a:fld id="{DCB03109-39F2-4DB8-8335-8578428F85EB}" type="slidenum">
              <a:rPr lang="de-DE" smtClean="0"/>
              <a:pPr/>
              <a:t>‹Nr.›</a:t>
            </a:fld>
            <a:endParaRPr lang="de-DE"/>
          </a:p>
        </p:txBody>
      </p:sp>
      <p:sp>
        <p:nvSpPr>
          <p:cNvPr id="8" name="Textplatzhalter 7">
            <a:extLst>
              <a:ext uri="{FF2B5EF4-FFF2-40B4-BE49-F238E27FC236}">
                <a16:creationId xmlns:a16="http://schemas.microsoft.com/office/drawing/2014/main" id="{9FEA4FD9-FC46-78A0-1892-58F39A9CD08A}"/>
              </a:ext>
            </a:extLst>
          </p:cNvPr>
          <p:cNvSpPr>
            <a:spLocks noGrp="1"/>
          </p:cNvSpPr>
          <p:nvPr>
            <p:ph type="body" sz="quarter" idx="13"/>
          </p:nvPr>
        </p:nvSpPr>
        <p:spPr>
          <a:xfrm>
            <a:off x="3954463" y="1845226"/>
            <a:ext cx="6695287" cy="4158953"/>
          </a:xfrm>
        </p:spPr>
        <p:txBody>
          <a:bodyPr anchor="ct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0" name="L-Form 9">
            <a:extLst>
              <a:ext uri="{FF2B5EF4-FFF2-40B4-BE49-F238E27FC236}">
                <a16:creationId xmlns:a16="http://schemas.microsoft.com/office/drawing/2014/main" id="{E9F08027-597B-683F-7DB7-2534EFCE6968}"/>
              </a:ext>
              <a:ext uri="{C183D7F6-B498-43B3-948B-1728B52AA6E4}">
                <adec:decorative xmlns:adec="http://schemas.microsoft.com/office/drawing/2017/decorative" val="1"/>
              </a:ext>
            </a:extLst>
          </p:cNvPr>
          <p:cNvSpPr/>
          <p:nvPr userDrawn="1"/>
        </p:nvSpPr>
        <p:spPr>
          <a:xfrm rot="16200000" flipH="1">
            <a:off x="8957469" y="194470"/>
            <a:ext cx="3428999" cy="3040062"/>
          </a:xfrm>
          <a:prstGeom prst="corner">
            <a:avLst>
              <a:gd name="adj1" fmla="val 5636"/>
              <a:gd name="adj2" fmla="val 546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L-Form 11">
            <a:extLst>
              <a:ext uri="{FF2B5EF4-FFF2-40B4-BE49-F238E27FC236}">
                <a16:creationId xmlns:a16="http://schemas.microsoft.com/office/drawing/2014/main" id="{CF487EC2-BB2F-1D8F-9BCC-09777A32AE49}"/>
              </a:ext>
              <a:ext uri="{C183D7F6-B498-43B3-948B-1728B52AA6E4}">
                <adec:decorative xmlns:adec="http://schemas.microsoft.com/office/drawing/2017/decorative" val="1"/>
              </a:ext>
            </a:extLst>
          </p:cNvPr>
          <p:cNvSpPr/>
          <p:nvPr userDrawn="1"/>
        </p:nvSpPr>
        <p:spPr>
          <a:xfrm>
            <a:off x="-875" y="3429000"/>
            <a:ext cx="3146425" cy="3428999"/>
          </a:xfrm>
          <a:prstGeom prst="corner">
            <a:avLst>
              <a:gd name="adj1" fmla="val 5293"/>
              <a:gd name="adj2" fmla="val 529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560208150"/>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bschnitts-&#10;überschrift">
    <p:spTree>
      <p:nvGrpSpPr>
        <p:cNvPr id="1" name=""/>
        <p:cNvGrpSpPr/>
        <p:nvPr/>
      </p:nvGrpSpPr>
      <p:grpSpPr>
        <a:xfrm>
          <a:off x="0" y="0"/>
          <a:ext cx="0" cy="0"/>
          <a:chOff x="0" y="0"/>
          <a:chExt cx="0" cy="0"/>
        </a:xfrm>
      </p:grpSpPr>
      <p:sp>
        <p:nvSpPr>
          <p:cNvPr id="11" name="Rechteck 10">
            <a:extLst>
              <a:ext uri="{FF2B5EF4-FFF2-40B4-BE49-F238E27FC236}">
                <a16:creationId xmlns:a16="http://schemas.microsoft.com/office/drawing/2014/main" id="{A19F18D2-9E9F-57F5-7F9C-F472EB3A6A7D}"/>
              </a:ext>
              <a:ext uri="{C183D7F6-B498-43B3-948B-1728B52AA6E4}">
                <adec:decorative xmlns:adec="http://schemas.microsoft.com/office/drawing/2017/decorative" val="1"/>
              </a:ext>
            </a:extLst>
          </p:cNvPr>
          <p:cNvSpPr/>
          <p:nvPr userDrawn="1"/>
        </p:nvSpPr>
        <p:spPr>
          <a:xfrm>
            <a:off x="185614" y="2649703"/>
            <a:ext cx="11809536" cy="4028984"/>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A451F834-5D3A-8449-9FD6-D6C4D2D4F18E}"/>
              </a:ext>
            </a:extLst>
          </p:cNvPr>
          <p:cNvSpPr>
            <a:spLocks noGrp="1"/>
          </p:cNvSpPr>
          <p:nvPr>
            <p:ph type="title"/>
          </p:nvPr>
        </p:nvSpPr>
        <p:spPr>
          <a:xfrm>
            <a:off x="831056" y="4381054"/>
            <a:ext cx="10515600" cy="609398"/>
          </a:xfrm>
        </p:spPr>
        <p:txBody>
          <a:bodyPr anchor="b"/>
          <a:lstStyle>
            <a:lvl1pPr>
              <a:defRPr sz="4400"/>
            </a:lvl1pPr>
          </a:lstStyle>
          <a:p>
            <a:r>
              <a:rPr lang="de-DE"/>
              <a:t>Mastertitelformat bearbeiten</a:t>
            </a:r>
          </a:p>
        </p:txBody>
      </p:sp>
      <p:sp>
        <p:nvSpPr>
          <p:cNvPr id="3" name="Textplatzhalter 2">
            <a:extLst>
              <a:ext uri="{FF2B5EF4-FFF2-40B4-BE49-F238E27FC236}">
                <a16:creationId xmlns:a16="http://schemas.microsoft.com/office/drawing/2014/main" id="{91ED5D6F-B1D4-1B8F-635F-2CA2487E9FEB}"/>
              </a:ext>
            </a:extLst>
          </p:cNvPr>
          <p:cNvSpPr>
            <a:spLocks noGrp="1"/>
          </p:cNvSpPr>
          <p:nvPr>
            <p:ph type="body" idx="1"/>
          </p:nvPr>
        </p:nvSpPr>
        <p:spPr>
          <a:xfrm>
            <a:off x="831850" y="5584962"/>
            <a:ext cx="10515600" cy="499216"/>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7" name="L-Form 6">
            <a:extLst>
              <a:ext uri="{FF2B5EF4-FFF2-40B4-BE49-F238E27FC236}">
                <a16:creationId xmlns:a16="http://schemas.microsoft.com/office/drawing/2014/main" id="{BD9536CD-E239-E4D7-2286-DD12D177572F}"/>
              </a:ext>
              <a:ext uri="{C183D7F6-B498-43B3-948B-1728B52AA6E4}">
                <adec:decorative xmlns:adec="http://schemas.microsoft.com/office/drawing/2017/decorative" val="1"/>
              </a:ext>
            </a:extLst>
          </p:cNvPr>
          <p:cNvSpPr/>
          <p:nvPr userDrawn="1"/>
        </p:nvSpPr>
        <p:spPr>
          <a:xfrm rot="16200000" flipH="1">
            <a:off x="8850313" y="2563896"/>
            <a:ext cx="3428999" cy="3243263"/>
          </a:xfrm>
          <a:prstGeom prst="corner">
            <a:avLst>
              <a:gd name="adj1" fmla="val 5636"/>
              <a:gd name="adj2" fmla="val 546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Rechteck 7">
            <a:extLst>
              <a:ext uri="{FF2B5EF4-FFF2-40B4-BE49-F238E27FC236}">
                <a16:creationId xmlns:a16="http://schemas.microsoft.com/office/drawing/2014/main" id="{D2803E5E-9773-5797-32F9-2059915721CE}"/>
              </a:ext>
              <a:ext uri="{C183D7F6-B498-43B3-948B-1728B52AA6E4}">
                <adec:decorative xmlns:adec="http://schemas.microsoft.com/office/drawing/2017/decorative" val="1"/>
              </a:ext>
            </a:extLst>
          </p:cNvPr>
          <p:cNvSpPr/>
          <p:nvPr userDrawn="1"/>
        </p:nvSpPr>
        <p:spPr>
          <a:xfrm>
            <a:off x="6265068" y="2471028"/>
            <a:ext cx="2678113" cy="178675"/>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L-Form 8">
            <a:extLst>
              <a:ext uri="{FF2B5EF4-FFF2-40B4-BE49-F238E27FC236}">
                <a16:creationId xmlns:a16="http://schemas.microsoft.com/office/drawing/2014/main" id="{5AC5AC0D-84A4-C079-A18D-78DB78273CB3}"/>
              </a:ext>
              <a:ext uri="{C183D7F6-B498-43B3-948B-1728B52AA6E4}">
                <adec:decorative xmlns:adec="http://schemas.microsoft.com/office/drawing/2017/decorative" val="1"/>
              </a:ext>
            </a:extLst>
          </p:cNvPr>
          <p:cNvSpPr/>
          <p:nvPr userDrawn="1"/>
        </p:nvSpPr>
        <p:spPr>
          <a:xfrm>
            <a:off x="0" y="3429878"/>
            <a:ext cx="3146425" cy="3434472"/>
          </a:xfrm>
          <a:prstGeom prst="corner">
            <a:avLst>
              <a:gd name="adj1" fmla="val 5720"/>
              <a:gd name="adj2" fmla="val 5695"/>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a:extLst>
              <a:ext uri="{FF2B5EF4-FFF2-40B4-BE49-F238E27FC236}">
                <a16:creationId xmlns:a16="http://schemas.microsoft.com/office/drawing/2014/main" id="{37DDC533-96FB-9B9E-B4DD-0305AE4B3427}"/>
              </a:ext>
              <a:ext uri="{C183D7F6-B498-43B3-948B-1728B52AA6E4}">
                <adec:decorative xmlns:adec="http://schemas.microsoft.com/office/drawing/2017/decorative" val="1"/>
              </a:ext>
            </a:extLst>
          </p:cNvPr>
          <p:cNvSpPr/>
          <p:nvPr userDrawn="1"/>
        </p:nvSpPr>
        <p:spPr>
          <a:xfrm>
            <a:off x="3146425" y="6685832"/>
            <a:ext cx="2822575" cy="17216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5939156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ld +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B194BB-DE50-28FE-B044-49EB35B1028F}"/>
              </a:ext>
            </a:extLst>
          </p:cNvPr>
          <p:cNvSpPr>
            <a:spLocks noGrp="1"/>
          </p:cNvSpPr>
          <p:nvPr>
            <p:ph type="title"/>
          </p:nvPr>
        </p:nvSpPr>
        <p:spPr>
          <a:xfrm>
            <a:off x="6636242" y="361380"/>
            <a:ext cx="4949806" cy="498598"/>
          </a:xfrm>
        </p:spPr>
        <p:txBody>
          <a:bodyPr/>
          <a:lstStyle/>
          <a:p>
            <a:r>
              <a:rPr lang="de-DE"/>
              <a:t>Mastertitelformat bearbeiten</a:t>
            </a:r>
          </a:p>
        </p:txBody>
      </p:sp>
      <p:sp>
        <p:nvSpPr>
          <p:cNvPr id="3" name="Datumsplatzhalter 2">
            <a:extLst>
              <a:ext uri="{FF2B5EF4-FFF2-40B4-BE49-F238E27FC236}">
                <a16:creationId xmlns:a16="http://schemas.microsoft.com/office/drawing/2014/main" id="{5AA7AEE5-0D98-971C-4C88-1D37EFFD44CE}"/>
              </a:ext>
              <a:ext uri="{C183D7F6-B498-43B3-948B-1728B52AA6E4}">
                <adec:decorative xmlns:adec="http://schemas.microsoft.com/office/drawing/2017/decorative" val="1"/>
              </a:ext>
            </a:extLst>
          </p:cNvPr>
          <p:cNvSpPr>
            <a:spLocks noGrp="1"/>
          </p:cNvSpPr>
          <p:nvPr>
            <p:ph type="dt" sz="half" idx="10"/>
          </p:nvPr>
        </p:nvSpPr>
        <p:spPr/>
        <p:txBody>
          <a:bodyPr/>
          <a:lstStyle/>
          <a:p>
            <a:fld id="{0AA1B214-929A-42E6-AA4B-808DD0039030}" type="datetime1">
              <a:rPr lang="de-DE" smtClean="0"/>
              <a:t>05.07.2023</a:t>
            </a:fld>
            <a:endParaRPr lang="de-DE"/>
          </a:p>
        </p:txBody>
      </p:sp>
      <p:sp>
        <p:nvSpPr>
          <p:cNvPr id="4" name="Fußzeilenplatzhalter 3">
            <a:extLst>
              <a:ext uri="{FF2B5EF4-FFF2-40B4-BE49-F238E27FC236}">
                <a16:creationId xmlns:a16="http://schemas.microsoft.com/office/drawing/2014/main" id="{68E59550-A713-C4ED-B67F-DC28FEDD0053}"/>
              </a:ext>
              <a:ext uri="{C183D7F6-B498-43B3-948B-1728B52AA6E4}">
                <adec:decorative xmlns:adec="http://schemas.microsoft.com/office/drawing/2017/decorative" val="1"/>
              </a:ext>
            </a:extLst>
          </p:cNvPr>
          <p:cNvSpPr>
            <a:spLocks noGrp="1"/>
          </p:cNvSpPr>
          <p:nvPr>
            <p:ph type="ftr" sz="quarter" idx="11"/>
          </p:nvPr>
        </p:nvSpPr>
        <p:spPr/>
        <p:txBody>
          <a:bodyPr/>
          <a:lstStyle/>
          <a:p>
            <a:r>
              <a:rPr lang="de-DE"/>
              <a:t>Beispieldatei von Nicola Pridik</a:t>
            </a:r>
          </a:p>
        </p:txBody>
      </p:sp>
      <p:sp>
        <p:nvSpPr>
          <p:cNvPr id="5" name="Foliennummernplatzhalter 4">
            <a:extLst>
              <a:ext uri="{FF2B5EF4-FFF2-40B4-BE49-F238E27FC236}">
                <a16:creationId xmlns:a16="http://schemas.microsoft.com/office/drawing/2014/main" id="{3F0C5EF5-41CB-6C9F-11A7-B68A39D5E8F4}"/>
              </a:ext>
              <a:ext uri="{C183D7F6-B498-43B3-948B-1728B52AA6E4}">
                <adec:decorative xmlns:adec="http://schemas.microsoft.com/office/drawing/2017/decorative" val="1"/>
              </a:ext>
            </a:extLst>
          </p:cNvPr>
          <p:cNvSpPr>
            <a:spLocks noGrp="1"/>
          </p:cNvSpPr>
          <p:nvPr>
            <p:ph type="sldNum" sz="quarter" idx="12"/>
          </p:nvPr>
        </p:nvSpPr>
        <p:spPr/>
        <p:txBody>
          <a:bodyPr/>
          <a:lstStyle/>
          <a:p>
            <a:fld id="{DCB03109-39F2-4DB8-8335-8578428F85EB}" type="slidenum">
              <a:rPr lang="de-DE" smtClean="0"/>
              <a:pPr/>
              <a:t>‹Nr.›</a:t>
            </a:fld>
            <a:endParaRPr lang="de-DE"/>
          </a:p>
        </p:txBody>
      </p:sp>
      <p:sp>
        <p:nvSpPr>
          <p:cNvPr id="10" name="Textplatzhalter 9">
            <a:extLst>
              <a:ext uri="{FF2B5EF4-FFF2-40B4-BE49-F238E27FC236}">
                <a16:creationId xmlns:a16="http://schemas.microsoft.com/office/drawing/2014/main" id="{89F392C2-6DB7-72EC-BE4D-C947C8F7D78B}"/>
              </a:ext>
            </a:extLst>
          </p:cNvPr>
          <p:cNvSpPr>
            <a:spLocks noGrp="1"/>
          </p:cNvSpPr>
          <p:nvPr>
            <p:ph type="body" sz="quarter" idx="13"/>
          </p:nvPr>
        </p:nvSpPr>
        <p:spPr>
          <a:xfrm>
            <a:off x="6636242" y="2476500"/>
            <a:ext cx="4949808" cy="4019550"/>
          </a:xfrm>
        </p:spPr>
        <p:txBody>
          <a:bodyPr anchor="ctr" anchorCtr="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3" name="Bildplatzhalter 12">
            <a:extLst>
              <a:ext uri="{FF2B5EF4-FFF2-40B4-BE49-F238E27FC236}">
                <a16:creationId xmlns:a16="http://schemas.microsoft.com/office/drawing/2014/main" id="{24A98A68-640F-52DD-A7F0-FC7818B857F9}"/>
              </a:ext>
            </a:extLst>
          </p:cNvPr>
          <p:cNvSpPr>
            <a:spLocks noGrp="1"/>
          </p:cNvSpPr>
          <p:nvPr>
            <p:ph type="pic" sz="quarter" idx="14" hasCustomPrompt="1"/>
          </p:nvPr>
        </p:nvSpPr>
        <p:spPr>
          <a:xfrm>
            <a:off x="174171" y="176758"/>
            <a:ext cx="5794830" cy="6504484"/>
          </a:xfrm>
          <a:solidFill>
            <a:schemeClr val="accent6">
              <a:lumMod val="40000"/>
              <a:lumOff val="60000"/>
            </a:schemeClr>
          </a:solidFill>
          <a:ln>
            <a:noFill/>
          </a:ln>
        </p:spPr>
        <p:txBody>
          <a:bodyPr lIns="108000" anchor="t" anchorCtr="0"/>
          <a:lstStyle>
            <a:lvl1pPr marL="0" indent="0">
              <a:buNone/>
              <a:defRPr/>
            </a:lvl1pPr>
          </a:lstStyle>
          <a:p>
            <a:r>
              <a:rPr lang="de-DE"/>
              <a:t>Bild einfügen</a:t>
            </a:r>
          </a:p>
        </p:txBody>
      </p:sp>
    </p:spTree>
    <p:extLst>
      <p:ext uri="{BB962C8B-B14F-4D97-AF65-F5344CB8AC3E}">
        <p14:creationId xmlns:p14="http://schemas.microsoft.com/office/powerpoint/2010/main" val="2950824854"/>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con groß + Text">
    <p:bg>
      <p:bgPr>
        <a:solidFill>
          <a:schemeClr val="accent1"/>
        </a:solidFill>
        <a:effectLst/>
      </p:bgPr>
    </p:bg>
    <p:spTree>
      <p:nvGrpSpPr>
        <p:cNvPr id="1" name=""/>
        <p:cNvGrpSpPr/>
        <p:nvPr/>
      </p:nvGrpSpPr>
      <p:grpSpPr>
        <a:xfrm>
          <a:off x="0" y="0"/>
          <a:ext cx="0" cy="0"/>
          <a:chOff x="0" y="0"/>
          <a:chExt cx="0" cy="0"/>
        </a:xfrm>
      </p:grpSpPr>
      <p:sp>
        <p:nvSpPr>
          <p:cNvPr id="15" name="Rechteck 14">
            <a:extLst>
              <a:ext uri="{FF2B5EF4-FFF2-40B4-BE49-F238E27FC236}">
                <a16:creationId xmlns:a16="http://schemas.microsoft.com/office/drawing/2014/main" id="{BA0A5355-7875-7D2D-DB47-155E4C820A33}"/>
              </a:ext>
              <a:ext uri="{C183D7F6-B498-43B3-948B-1728B52AA6E4}">
                <adec:decorative xmlns:adec="http://schemas.microsoft.com/office/drawing/2017/decorative" val="1"/>
              </a:ext>
            </a:extLst>
          </p:cNvPr>
          <p:cNvSpPr/>
          <p:nvPr userDrawn="1"/>
        </p:nvSpPr>
        <p:spPr>
          <a:xfrm>
            <a:off x="0" y="0"/>
            <a:ext cx="6092332" cy="69045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8B0434A3-4C48-80CA-CB13-913BF30C4EB6}"/>
              </a:ext>
            </a:extLst>
          </p:cNvPr>
          <p:cNvSpPr>
            <a:spLocks noGrp="1"/>
          </p:cNvSpPr>
          <p:nvPr>
            <p:ph type="title"/>
          </p:nvPr>
        </p:nvSpPr>
        <p:spPr>
          <a:xfrm>
            <a:off x="417513" y="-589783"/>
            <a:ext cx="11245850" cy="492443"/>
          </a:xfrm>
        </p:spPr>
        <p:txBody>
          <a:bodyPr/>
          <a:lstStyle/>
          <a:p>
            <a:r>
              <a:rPr lang="de-DE"/>
              <a:t>Mastertitelformat bearbeiten</a:t>
            </a:r>
          </a:p>
        </p:txBody>
      </p:sp>
      <p:sp>
        <p:nvSpPr>
          <p:cNvPr id="10" name="Textplatzhalter 9">
            <a:extLst>
              <a:ext uri="{FF2B5EF4-FFF2-40B4-BE49-F238E27FC236}">
                <a16:creationId xmlns:a16="http://schemas.microsoft.com/office/drawing/2014/main" id="{89F392C2-6DB7-72EC-BE4D-C947C8F7D78B}"/>
              </a:ext>
            </a:extLst>
          </p:cNvPr>
          <p:cNvSpPr>
            <a:spLocks noGrp="1"/>
          </p:cNvSpPr>
          <p:nvPr>
            <p:ph type="body" sz="quarter" idx="13"/>
          </p:nvPr>
        </p:nvSpPr>
        <p:spPr>
          <a:xfrm>
            <a:off x="6636244" y="773603"/>
            <a:ext cx="4949806" cy="5310791"/>
          </a:xfrm>
        </p:spPr>
        <p:txBody>
          <a:bodyPr anchor="b" anchorCtr="0"/>
          <a:lstStyle>
            <a:lvl1pPr>
              <a:buClr>
                <a:schemeClr val="bg1"/>
              </a:buClr>
              <a:defRPr sz="2400">
                <a:solidFill>
                  <a:schemeClr val="bg1"/>
                </a:solidFill>
              </a:defRPr>
            </a:lvl1pPr>
            <a:lvl2pPr>
              <a:defRPr sz="2400">
                <a:solidFill>
                  <a:schemeClr val="bg1"/>
                </a:solidFill>
              </a:defRPr>
            </a:lvl2pPr>
            <a:lvl3pPr>
              <a:defRPr sz="2400">
                <a:solidFill>
                  <a:schemeClr val="bg1"/>
                </a:solidFill>
              </a:defRPr>
            </a:lvl3pPr>
            <a:lvl4pPr>
              <a:defRPr sz="2400">
                <a:solidFill>
                  <a:schemeClr val="bg1"/>
                </a:solidFill>
              </a:defRPr>
            </a:lvl4pPr>
            <a:lvl5pPr>
              <a:defRPr sz="2400">
                <a:solidFill>
                  <a:schemeClr val="bg1"/>
                </a:solidFill>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3" name="Bildplatzhalter 12">
            <a:extLst>
              <a:ext uri="{FF2B5EF4-FFF2-40B4-BE49-F238E27FC236}">
                <a16:creationId xmlns:a16="http://schemas.microsoft.com/office/drawing/2014/main" id="{24A98A68-640F-52DD-A7F0-FC7818B857F9}"/>
              </a:ext>
            </a:extLst>
          </p:cNvPr>
          <p:cNvSpPr>
            <a:spLocks noGrp="1"/>
          </p:cNvSpPr>
          <p:nvPr>
            <p:ph type="pic" sz="quarter" idx="14" hasCustomPrompt="1"/>
          </p:nvPr>
        </p:nvSpPr>
        <p:spPr>
          <a:xfrm>
            <a:off x="147484" y="194679"/>
            <a:ext cx="5704676" cy="6495189"/>
          </a:xfrm>
          <a:noFill/>
          <a:ln>
            <a:noFill/>
          </a:ln>
        </p:spPr>
        <p:txBody>
          <a:bodyPr lIns="108000" anchor="t" anchorCtr="0"/>
          <a:lstStyle>
            <a:lvl1pPr marL="0" indent="0">
              <a:buNone/>
              <a:defRPr/>
            </a:lvl1pPr>
          </a:lstStyle>
          <a:p>
            <a:r>
              <a:rPr lang="de-DE"/>
              <a:t>Bild einfügen</a:t>
            </a:r>
          </a:p>
        </p:txBody>
      </p:sp>
      <p:sp>
        <p:nvSpPr>
          <p:cNvPr id="3" name="Datumsplatzhalter 2">
            <a:extLst>
              <a:ext uri="{FF2B5EF4-FFF2-40B4-BE49-F238E27FC236}">
                <a16:creationId xmlns:a16="http://schemas.microsoft.com/office/drawing/2014/main" id="{892A728C-DE38-963C-219C-FB4013FA2DE5}"/>
              </a:ext>
            </a:extLst>
          </p:cNvPr>
          <p:cNvSpPr>
            <a:spLocks noGrp="1"/>
          </p:cNvSpPr>
          <p:nvPr>
            <p:ph type="dt" sz="half" idx="15"/>
          </p:nvPr>
        </p:nvSpPr>
        <p:spPr/>
        <p:txBody>
          <a:bodyPr/>
          <a:lstStyle>
            <a:lvl1pPr>
              <a:defRPr>
                <a:solidFill>
                  <a:schemeClr val="bg1"/>
                </a:solidFill>
              </a:defRPr>
            </a:lvl1pPr>
          </a:lstStyle>
          <a:p>
            <a:fld id="{1339C7B8-A925-4D2C-ADAD-3CFA0C043F2A}" type="datetime1">
              <a:rPr lang="de-DE" smtClean="0"/>
              <a:pPr/>
              <a:t>05.07.2023</a:t>
            </a:fld>
            <a:endParaRPr lang="de-DE"/>
          </a:p>
        </p:txBody>
      </p:sp>
      <p:sp>
        <p:nvSpPr>
          <p:cNvPr id="4" name="Fußzeilenplatzhalter 3">
            <a:extLst>
              <a:ext uri="{FF2B5EF4-FFF2-40B4-BE49-F238E27FC236}">
                <a16:creationId xmlns:a16="http://schemas.microsoft.com/office/drawing/2014/main" id="{E6F07AB2-7DE4-B095-ADE4-1C7225784072}"/>
              </a:ext>
            </a:extLst>
          </p:cNvPr>
          <p:cNvSpPr>
            <a:spLocks noGrp="1"/>
          </p:cNvSpPr>
          <p:nvPr>
            <p:ph type="ftr" sz="quarter" idx="16"/>
          </p:nvPr>
        </p:nvSpPr>
        <p:spPr/>
        <p:txBody>
          <a:bodyPr/>
          <a:lstStyle/>
          <a:p>
            <a:r>
              <a:rPr lang="de-DE"/>
              <a:t>Beispieldatei von Nicola Pridik</a:t>
            </a:r>
          </a:p>
        </p:txBody>
      </p:sp>
      <p:sp>
        <p:nvSpPr>
          <p:cNvPr id="5" name="Foliennummernplatzhalter 4">
            <a:extLst>
              <a:ext uri="{FF2B5EF4-FFF2-40B4-BE49-F238E27FC236}">
                <a16:creationId xmlns:a16="http://schemas.microsoft.com/office/drawing/2014/main" id="{A9096A1E-340D-63DB-9482-3F8B84757441}"/>
              </a:ext>
            </a:extLst>
          </p:cNvPr>
          <p:cNvSpPr>
            <a:spLocks noGrp="1"/>
          </p:cNvSpPr>
          <p:nvPr>
            <p:ph type="sldNum" sz="quarter" idx="17"/>
          </p:nvPr>
        </p:nvSpPr>
        <p:spPr/>
        <p:txBody>
          <a:bodyPr/>
          <a:lstStyle>
            <a:lvl1pPr>
              <a:defRPr>
                <a:solidFill>
                  <a:schemeClr val="bg1"/>
                </a:solidFill>
              </a:defRPr>
            </a:lvl1pPr>
          </a:lstStyle>
          <a:p>
            <a:fld id="{DCB03109-39F2-4DB8-8335-8578428F85EB}" type="slidenum">
              <a:rPr lang="de-DE" smtClean="0"/>
              <a:pPr/>
              <a:t>‹Nr.›</a:t>
            </a:fld>
            <a:endParaRPr lang="de-DE"/>
          </a:p>
        </p:txBody>
      </p:sp>
    </p:spTree>
    <p:extLst>
      <p:ext uri="{BB962C8B-B14F-4D97-AF65-F5344CB8AC3E}">
        <p14:creationId xmlns:p14="http://schemas.microsoft.com/office/powerpoint/2010/main" val="31183714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 Freiflaeche">
    <p:bg>
      <p:bgRef idx="1001">
        <a:schemeClr val="bg1"/>
      </p:bgRef>
    </p:bg>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892A728C-DE38-963C-219C-FB4013FA2DE5}"/>
              </a:ext>
            </a:extLst>
          </p:cNvPr>
          <p:cNvSpPr>
            <a:spLocks noGrp="1"/>
          </p:cNvSpPr>
          <p:nvPr>
            <p:ph type="dt" sz="half" idx="15"/>
          </p:nvPr>
        </p:nvSpPr>
        <p:spPr/>
        <p:txBody>
          <a:bodyPr/>
          <a:lstStyle>
            <a:lvl1pPr>
              <a:defRPr>
                <a:solidFill>
                  <a:schemeClr val="tx1"/>
                </a:solidFill>
              </a:defRPr>
            </a:lvl1pPr>
          </a:lstStyle>
          <a:p>
            <a:fld id="{1339C7B8-A925-4D2C-ADAD-3CFA0C043F2A}" type="datetime1">
              <a:rPr lang="de-DE" smtClean="0"/>
              <a:pPr/>
              <a:t>05.07.2023</a:t>
            </a:fld>
            <a:endParaRPr lang="de-DE"/>
          </a:p>
        </p:txBody>
      </p:sp>
      <p:sp>
        <p:nvSpPr>
          <p:cNvPr id="4" name="Fußzeilenplatzhalter 3">
            <a:extLst>
              <a:ext uri="{FF2B5EF4-FFF2-40B4-BE49-F238E27FC236}">
                <a16:creationId xmlns:a16="http://schemas.microsoft.com/office/drawing/2014/main" id="{E6F07AB2-7DE4-B095-ADE4-1C7225784072}"/>
              </a:ext>
            </a:extLst>
          </p:cNvPr>
          <p:cNvSpPr>
            <a:spLocks noGrp="1"/>
          </p:cNvSpPr>
          <p:nvPr>
            <p:ph type="ftr" sz="quarter" idx="16"/>
          </p:nvPr>
        </p:nvSpPr>
        <p:spPr/>
        <p:txBody>
          <a:bodyPr/>
          <a:lstStyle/>
          <a:p>
            <a:r>
              <a:rPr lang="de-DE"/>
              <a:t>Beispieldatei von Nicola Pridik</a:t>
            </a:r>
          </a:p>
        </p:txBody>
      </p:sp>
      <p:sp>
        <p:nvSpPr>
          <p:cNvPr id="5" name="Foliennummernplatzhalter 4">
            <a:extLst>
              <a:ext uri="{FF2B5EF4-FFF2-40B4-BE49-F238E27FC236}">
                <a16:creationId xmlns:a16="http://schemas.microsoft.com/office/drawing/2014/main" id="{A9096A1E-340D-63DB-9482-3F8B84757441}"/>
              </a:ext>
            </a:extLst>
          </p:cNvPr>
          <p:cNvSpPr>
            <a:spLocks noGrp="1"/>
          </p:cNvSpPr>
          <p:nvPr>
            <p:ph type="sldNum" sz="quarter" idx="17"/>
          </p:nvPr>
        </p:nvSpPr>
        <p:spPr/>
        <p:txBody>
          <a:bodyPr/>
          <a:lstStyle>
            <a:lvl1pPr>
              <a:defRPr>
                <a:solidFill>
                  <a:schemeClr val="tx1"/>
                </a:solidFill>
              </a:defRPr>
            </a:lvl1pPr>
          </a:lstStyle>
          <a:p>
            <a:fld id="{DCB03109-39F2-4DB8-8335-8578428F85EB}" type="slidenum">
              <a:rPr lang="de-DE" smtClean="0"/>
              <a:pPr/>
              <a:t>‹Nr.›</a:t>
            </a:fld>
            <a:endParaRPr lang="de-DE"/>
          </a:p>
        </p:txBody>
      </p:sp>
      <p:sp>
        <p:nvSpPr>
          <p:cNvPr id="6" name="Titel 5">
            <a:extLst>
              <a:ext uri="{FF2B5EF4-FFF2-40B4-BE49-F238E27FC236}">
                <a16:creationId xmlns:a16="http://schemas.microsoft.com/office/drawing/2014/main" id="{AA848408-5717-CB55-5F6D-A40DCB100C58}"/>
              </a:ext>
            </a:extLst>
          </p:cNvPr>
          <p:cNvSpPr>
            <a:spLocks noGrp="1"/>
          </p:cNvSpPr>
          <p:nvPr>
            <p:ph type="title"/>
          </p:nvPr>
        </p:nvSpPr>
        <p:spPr>
          <a:xfrm>
            <a:off x="466725" y="361380"/>
            <a:ext cx="4495800" cy="984885"/>
          </a:xfrm>
        </p:spPr>
        <p:txBody>
          <a:bodyPr>
            <a:noAutofit/>
          </a:bodyPr>
          <a:lstStyle/>
          <a:p>
            <a:r>
              <a:rPr lang="de-DE"/>
              <a:t>Mastertitelformat bearbeiten</a:t>
            </a:r>
          </a:p>
        </p:txBody>
      </p:sp>
      <p:sp>
        <p:nvSpPr>
          <p:cNvPr id="8" name="Textplatzhalter 7">
            <a:extLst>
              <a:ext uri="{FF2B5EF4-FFF2-40B4-BE49-F238E27FC236}">
                <a16:creationId xmlns:a16="http://schemas.microsoft.com/office/drawing/2014/main" id="{E79B7233-60FE-8E18-BFF3-6DC273BEDF67}"/>
              </a:ext>
            </a:extLst>
          </p:cNvPr>
          <p:cNvSpPr>
            <a:spLocks noGrp="1"/>
          </p:cNvSpPr>
          <p:nvPr>
            <p:ph type="body" sz="quarter" idx="18"/>
          </p:nvPr>
        </p:nvSpPr>
        <p:spPr>
          <a:xfrm>
            <a:off x="466725" y="1973655"/>
            <a:ext cx="5189900" cy="360482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664573493"/>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 Icons +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6741B23-7F87-F428-86BD-39B3B503863E}"/>
              </a:ext>
            </a:extLst>
          </p:cNvPr>
          <p:cNvSpPr>
            <a:spLocks noGrp="1"/>
          </p:cNvSpPr>
          <p:nvPr>
            <p:ph type="title"/>
          </p:nvPr>
        </p:nvSpPr>
        <p:spPr>
          <a:xfrm>
            <a:off x="466725" y="361380"/>
            <a:ext cx="11364912" cy="492443"/>
          </a:xfrm>
        </p:spPr>
        <p:txBody>
          <a:bodyPr/>
          <a:lstStyle/>
          <a:p>
            <a:r>
              <a:rPr lang="de-DE"/>
              <a:t>Mastertitelformat bearbeiten</a:t>
            </a:r>
          </a:p>
        </p:txBody>
      </p:sp>
      <p:sp>
        <p:nvSpPr>
          <p:cNvPr id="3" name="Datumsplatzhalter 2">
            <a:extLst>
              <a:ext uri="{FF2B5EF4-FFF2-40B4-BE49-F238E27FC236}">
                <a16:creationId xmlns:a16="http://schemas.microsoft.com/office/drawing/2014/main" id="{A59D60F4-6D67-93F7-6A70-3EEB110EE418}"/>
              </a:ext>
              <a:ext uri="{C183D7F6-B498-43B3-948B-1728B52AA6E4}">
                <adec:decorative xmlns:adec="http://schemas.microsoft.com/office/drawing/2017/decorative" val="1"/>
              </a:ext>
            </a:extLst>
          </p:cNvPr>
          <p:cNvSpPr>
            <a:spLocks noGrp="1"/>
          </p:cNvSpPr>
          <p:nvPr>
            <p:ph type="dt" sz="half" idx="10"/>
          </p:nvPr>
        </p:nvSpPr>
        <p:spPr/>
        <p:txBody>
          <a:bodyPr/>
          <a:lstStyle/>
          <a:p>
            <a:fld id="{9A4F5B7B-9BE0-40B5-AAF3-7A4F18BA6319}" type="datetime1">
              <a:rPr lang="de-DE" smtClean="0"/>
              <a:t>05.07.2023</a:t>
            </a:fld>
            <a:endParaRPr lang="de-DE"/>
          </a:p>
        </p:txBody>
      </p:sp>
      <p:sp>
        <p:nvSpPr>
          <p:cNvPr id="4" name="Fußzeilenplatzhalter 3">
            <a:extLst>
              <a:ext uri="{FF2B5EF4-FFF2-40B4-BE49-F238E27FC236}">
                <a16:creationId xmlns:a16="http://schemas.microsoft.com/office/drawing/2014/main" id="{EBCCC28E-8EF8-61AC-2B70-58AE5C869D12}"/>
              </a:ext>
              <a:ext uri="{C183D7F6-B498-43B3-948B-1728B52AA6E4}">
                <adec:decorative xmlns:adec="http://schemas.microsoft.com/office/drawing/2017/decorative" val="1"/>
              </a:ext>
            </a:extLst>
          </p:cNvPr>
          <p:cNvSpPr>
            <a:spLocks noGrp="1"/>
          </p:cNvSpPr>
          <p:nvPr>
            <p:ph type="ftr" sz="quarter" idx="11"/>
          </p:nvPr>
        </p:nvSpPr>
        <p:spPr/>
        <p:txBody>
          <a:bodyPr/>
          <a:lstStyle/>
          <a:p>
            <a:r>
              <a:rPr lang="de-DE"/>
              <a:t>Beispieldatei von Nicola Pridik</a:t>
            </a:r>
          </a:p>
        </p:txBody>
      </p:sp>
      <p:sp>
        <p:nvSpPr>
          <p:cNvPr id="5" name="Foliennummernplatzhalter 4">
            <a:extLst>
              <a:ext uri="{FF2B5EF4-FFF2-40B4-BE49-F238E27FC236}">
                <a16:creationId xmlns:a16="http://schemas.microsoft.com/office/drawing/2014/main" id="{E690C89A-9CC2-D0CA-F209-607DF0FEA995}"/>
              </a:ext>
              <a:ext uri="{C183D7F6-B498-43B3-948B-1728B52AA6E4}">
                <adec:decorative xmlns:adec="http://schemas.microsoft.com/office/drawing/2017/decorative" val="1"/>
              </a:ext>
            </a:extLst>
          </p:cNvPr>
          <p:cNvSpPr>
            <a:spLocks noGrp="1"/>
          </p:cNvSpPr>
          <p:nvPr>
            <p:ph type="sldNum" sz="quarter" idx="12"/>
          </p:nvPr>
        </p:nvSpPr>
        <p:spPr/>
        <p:txBody>
          <a:bodyPr/>
          <a:lstStyle/>
          <a:p>
            <a:fld id="{DCB03109-39F2-4DB8-8335-8578428F85EB}" type="slidenum">
              <a:rPr lang="de-DE" smtClean="0"/>
              <a:pPr/>
              <a:t>‹Nr.›</a:t>
            </a:fld>
            <a:endParaRPr lang="de-DE"/>
          </a:p>
        </p:txBody>
      </p:sp>
      <p:sp>
        <p:nvSpPr>
          <p:cNvPr id="18" name="Bildplatzhalter 17">
            <a:extLst>
              <a:ext uri="{FF2B5EF4-FFF2-40B4-BE49-F238E27FC236}">
                <a16:creationId xmlns:a16="http://schemas.microsoft.com/office/drawing/2014/main" id="{CAE4C596-A11E-0976-AFA8-06EF0D8DBCB1}"/>
              </a:ext>
            </a:extLst>
          </p:cNvPr>
          <p:cNvSpPr>
            <a:spLocks noGrp="1"/>
          </p:cNvSpPr>
          <p:nvPr>
            <p:ph type="pic" sz="quarter" idx="21" hasCustomPrompt="1"/>
          </p:nvPr>
        </p:nvSpPr>
        <p:spPr>
          <a:xfrm>
            <a:off x="466725" y="2135188"/>
            <a:ext cx="2679700" cy="1616076"/>
          </a:xfrm>
        </p:spPr>
        <p:txBody>
          <a:bodyPr/>
          <a:lstStyle>
            <a:lvl1pPr marL="0" indent="0">
              <a:buNone/>
              <a:defRPr/>
            </a:lvl1pPr>
          </a:lstStyle>
          <a:p>
            <a:r>
              <a:rPr lang="de-DE"/>
              <a:t>Icon einfügen</a:t>
            </a:r>
          </a:p>
        </p:txBody>
      </p:sp>
      <p:sp>
        <p:nvSpPr>
          <p:cNvPr id="8" name="Textplatzhalter 7">
            <a:extLst>
              <a:ext uri="{FF2B5EF4-FFF2-40B4-BE49-F238E27FC236}">
                <a16:creationId xmlns:a16="http://schemas.microsoft.com/office/drawing/2014/main" id="{D19C5B6E-6838-1C3D-B8FD-E1E37F9035C6}"/>
              </a:ext>
            </a:extLst>
          </p:cNvPr>
          <p:cNvSpPr>
            <a:spLocks noGrp="1"/>
          </p:cNvSpPr>
          <p:nvPr>
            <p:ph type="body" sz="quarter" idx="13" hasCustomPrompt="1"/>
          </p:nvPr>
        </p:nvSpPr>
        <p:spPr>
          <a:xfrm>
            <a:off x="466725" y="3882092"/>
            <a:ext cx="2676526" cy="1795949"/>
          </a:xfrm>
          <a:solidFill>
            <a:schemeClr val="accent6">
              <a:lumMod val="40000"/>
              <a:lumOff val="60000"/>
            </a:schemeClr>
          </a:solidFill>
          <a:ln w="12700">
            <a:solidFill>
              <a:srgbClr val="E5E5E5"/>
            </a:solidFill>
          </a:ln>
        </p:spPr>
        <p:txBody>
          <a:bodyPr lIns="108000" tIns="72000" rIns="72000" bIns="72000"/>
          <a:lstStyle>
            <a:lvl1pPr marL="0" indent="0">
              <a:lnSpc>
                <a:spcPct val="110000"/>
              </a:lnSpc>
              <a:spcBef>
                <a:spcPts val="0"/>
              </a:spcBef>
              <a:buNone/>
              <a:defRPr/>
            </a:lvl1pPr>
          </a:lstStyle>
          <a:p>
            <a:pPr lvl="0"/>
            <a:r>
              <a:rPr lang="de-DE"/>
              <a:t>Text einfügen</a:t>
            </a:r>
          </a:p>
        </p:txBody>
      </p:sp>
      <p:sp>
        <p:nvSpPr>
          <p:cNvPr id="19" name="Bildplatzhalter 17">
            <a:extLst>
              <a:ext uri="{FF2B5EF4-FFF2-40B4-BE49-F238E27FC236}">
                <a16:creationId xmlns:a16="http://schemas.microsoft.com/office/drawing/2014/main" id="{0776B9A1-7E89-787F-1D6F-3C8F2CD03916}"/>
              </a:ext>
            </a:extLst>
          </p:cNvPr>
          <p:cNvSpPr>
            <a:spLocks noGrp="1"/>
          </p:cNvSpPr>
          <p:nvPr>
            <p:ph type="pic" sz="quarter" idx="22" hasCustomPrompt="1"/>
          </p:nvPr>
        </p:nvSpPr>
        <p:spPr>
          <a:xfrm>
            <a:off x="3360738" y="2135188"/>
            <a:ext cx="2679700" cy="1616076"/>
          </a:xfrm>
        </p:spPr>
        <p:txBody>
          <a:bodyPr/>
          <a:lstStyle>
            <a:lvl1pPr marL="0" indent="0">
              <a:buNone/>
              <a:defRPr/>
            </a:lvl1pPr>
          </a:lstStyle>
          <a:p>
            <a:r>
              <a:rPr lang="de-DE"/>
              <a:t>Icon einfügen</a:t>
            </a:r>
          </a:p>
        </p:txBody>
      </p:sp>
      <p:sp>
        <p:nvSpPr>
          <p:cNvPr id="9" name="Textplatzhalter 7">
            <a:extLst>
              <a:ext uri="{FF2B5EF4-FFF2-40B4-BE49-F238E27FC236}">
                <a16:creationId xmlns:a16="http://schemas.microsoft.com/office/drawing/2014/main" id="{81E9C666-D8C8-EFC2-2889-EEC841221FB3}"/>
              </a:ext>
            </a:extLst>
          </p:cNvPr>
          <p:cNvSpPr>
            <a:spLocks noGrp="1"/>
          </p:cNvSpPr>
          <p:nvPr>
            <p:ph type="body" sz="quarter" idx="14" hasCustomPrompt="1"/>
          </p:nvPr>
        </p:nvSpPr>
        <p:spPr>
          <a:xfrm>
            <a:off x="3360738" y="3882092"/>
            <a:ext cx="2679700" cy="1795949"/>
          </a:xfrm>
          <a:solidFill>
            <a:schemeClr val="accent6">
              <a:lumMod val="40000"/>
              <a:lumOff val="60000"/>
            </a:schemeClr>
          </a:solidFill>
          <a:ln w="12700">
            <a:solidFill>
              <a:srgbClr val="E5E5E5"/>
            </a:solidFill>
          </a:ln>
        </p:spPr>
        <p:txBody>
          <a:bodyPr lIns="108000" tIns="72000" rIns="72000" bIns="72000"/>
          <a:lstStyle>
            <a:lvl1pPr marL="0" indent="0">
              <a:lnSpc>
                <a:spcPct val="110000"/>
              </a:lnSpc>
              <a:spcBef>
                <a:spcPts val="0"/>
              </a:spcBef>
              <a:buNone/>
              <a:defRPr/>
            </a:lvl1pPr>
          </a:lstStyle>
          <a:p>
            <a:pPr lvl="0"/>
            <a:r>
              <a:rPr lang="de-DE"/>
              <a:t>Text einfügen</a:t>
            </a:r>
          </a:p>
        </p:txBody>
      </p:sp>
      <p:sp>
        <p:nvSpPr>
          <p:cNvPr id="20" name="Bildplatzhalter 17">
            <a:extLst>
              <a:ext uri="{FF2B5EF4-FFF2-40B4-BE49-F238E27FC236}">
                <a16:creationId xmlns:a16="http://schemas.microsoft.com/office/drawing/2014/main" id="{9787B070-3E21-4250-20C1-466090ABBEB7}"/>
              </a:ext>
            </a:extLst>
          </p:cNvPr>
          <p:cNvSpPr>
            <a:spLocks noGrp="1"/>
          </p:cNvSpPr>
          <p:nvPr>
            <p:ph type="pic" sz="quarter" idx="23" hasCustomPrompt="1"/>
          </p:nvPr>
        </p:nvSpPr>
        <p:spPr>
          <a:xfrm>
            <a:off x="6257925" y="2135188"/>
            <a:ext cx="2679700" cy="1616076"/>
          </a:xfrm>
        </p:spPr>
        <p:txBody>
          <a:bodyPr/>
          <a:lstStyle>
            <a:lvl1pPr marL="0" indent="0">
              <a:buNone/>
              <a:defRPr/>
            </a:lvl1pPr>
          </a:lstStyle>
          <a:p>
            <a:r>
              <a:rPr lang="de-DE"/>
              <a:t>Icon einfügen</a:t>
            </a:r>
          </a:p>
        </p:txBody>
      </p:sp>
      <p:sp>
        <p:nvSpPr>
          <p:cNvPr id="10" name="Textplatzhalter 7">
            <a:extLst>
              <a:ext uri="{FF2B5EF4-FFF2-40B4-BE49-F238E27FC236}">
                <a16:creationId xmlns:a16="http://schemas.microsoft.com/office/drawing/2014/main" id="{4AD3C007-D3EB-06AA-443B-CE268DD19C5F}"/>
              </a:ext>
            </a:extLst>
          </p:cNvPr>
          <p:cNvSpPr>
            <a:spLocks noGrp="1"/>
          </p:cNvSpPr>
          <p:nvPr>
            <p:ph type="body" sz="quarter" idx="15" hasCustomPrompt="1"/>
          </p:nvPr>
        </p:nvSpPr>
        <p:spPr>
          <a:xfrm>
            <a:off x="6257925" y="3882091"/>
            <a:ext cx="2679700" cy="1795949"/>
          </a:xfrm>
          <a:solidFill>
            <a:schemeClr val="accent6">
              <a:lumMod val="40000"/>
              <a:lumOff val="60000"/>
            </a:schemeClr>
          </a:solidFill>
          <a:ln w="12700">
            <a:solidFill>
              <a:srgbClr val="E5E5E5"/>
            </a:solidFill>
          </a:ln>
        </p:spPr>
        <p:txBody>
          <a:bodyPr lIns="108000" tIns="72000" rIns="72000" bIns="72000"/>
          <a:lstStyle>
            <a:lvl1pPr marL="0" indent="0">
              <a:lnSpc>
                <a:spcPct val="110000"/>
              </a:lnSpc>
              <a:spcBef>
                <a:spcPts val="0"/>
              </a:spcBef>
              <a:buNone/>
              <a:defRPr/>
            </a:lvl1pPr>
          </a:lstStyle>
          <a:p>
            <a:pPr lvl="0"/>
            <a:r>
              <a:rPr lang="de-DE"/>
              <a:t>Text einfügen</a:t>
            </a:r>
          </a:p>
        </p:txBody>
      </p:sp>
      <p:sp>
        <p:nvSpPr>
          <p:cNvPr id="21" name="Bildplatzhalter 17">
            <a:extLst>
              <a:ext uri="{FF2B5EF4-FFF2-40B4-BE49-F238E27FC236}">
                <a16:creationId xmlns:a16="http://schemas.microsoft.com/office/drawing/2014/main" id="{67169894-FCC7-83D3-0145-B0C8950EF739}"/>
              </a:ext>
            </a:extLst>
          </p:cNvPr>
          <p:cNvSpPr>
            <a:spLocks noGrp="1"/>
          </p:cNvSpPr>
          <p:nvPr>
            <p:ph type="pic" sz="quarter" idx="24" hasCustomPrompt="1"/>
          </p:nvPr>
        </p:nvSpPr>
        <p:spPr>
          <a:xfrm>
            <a:off x="9151937" y="2135188"/>
            <a:ext cx="2679700" cy="1616076"/>
          </a:xfrm>
        </p:spPr>
        <p:txBody>
          <a:bodyPr/>
          <a:lstStyle>
            <a:lvl1pPr marL="0" indent="0">
              <a:buNone/>
              <a:defRPr/>
            </a:lvl1pPr>
          </a:lstStyle>
          <a:p>
            <a:r>
              <a:rPr lang="de-DE"/>
              <a:t>Icon einfügen</a:t>
            </a:r>
          </a:p>
        </p:txBody>
      </p:sp>
      <p:sp>
        <p:nvSpPr>
          <p:cNvPr id="11" name="Textplatzhalter 7">
            <a:extLst>
              <a:ext uri="{FF2B5EF4-FFF2-40B4-BE49-F238E27FC236}">
                <a16:creationId xmlns:a16="http://schemas.microsoft.com/office/drawing/2014/main" id="{69869C22-C169-AA5E-CB04-4DEF5DCF068D}"/>
              </a:ext>
            </a:extLst>
          </p:cNvPr>
          <p:cNvSpPr>
            <a:spLocks noGrp="1"/>
          </p:cNvSpPr>
          <p:nvPr>
            <p:ph type="body" sz="quarter" idx="16" hasCustomPrompt="1"/>
          </p:nvPr>
        </p:nvSpPr>
        <p:spPr>
          <a:xfrm>
            <a:off x="9151938" y="3882090"/>
            <a:ext cx="2679700" cy="1795949"/>
          </a:xfrm>
          <a:solidFill>
            <a:schemeClr val="accent6">
              <a:lumMod val="40000"/>
              <a:lumOff val="60000"/>
            </a:schemeClr>
          </a:solidFill>
          <a:ln w="12700">
            <a:solidFill>
              <a:srgbClr val="E5E5E5"/>
            </a:solidFill>
          </a:ln>
        </p:spPr>
        <p:txBody>
          <a:bodyPr lIns="108000" tIns="72000" rIns="72000" bIns="72000"/>
          <a:lstStyle>
            <a:lvl1pPr marL="0" indent="0">
              <a:lnSpc>
                <a:spcPct val="110000"/>
              </a:lnSpc>
              <a:spcBef>
                <a:spcPts val="0"/>
              </a:spcBef>
              <a:buNone/>
              <a:defRPr/>
            </a:lvl1pPr>
          </a:lstStyle>
          <a:p>
            <a:pPr lvl="0"/>
            <a:r>
              <a:rPr lang="de-DE"/>
              <a:t>Text einfügen</a:t>
            </a:r>
          </a:p>
        </p:txBody>
      </p:sp>
    </p:spTree>
    <p:extLst>
      <p:ext uri="{BB962C8B-B14F-4D97-AF65-F5344CB8AC3E}">
        <p14:creationId xmlns:p14="http://schemas.microsoft.com/office/powerpoint/2010/main" val="26343707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DADC0EA0-F3A5-649A-0EA9-FA1017F8E851}"/>
              </a:ext>
            </a:extLst>
          </p:cNvPr>
          <p:cNvSpPr>
            <a:spLocks noGrp="1"/>
          </p:cNvSpPr>
          <p:nvPr>
            <p:ph type="title"/>
          </p:nvPr>
        </p:nvSpPr>
        <p:spPr>
          <a:xfrm>
            <a:off x="466725" y="361380"/>
            <a:ext cx="11245850" cy="492443"/>
          </a:xfrm>
          <a:prstGeom prst="rect">
            <a:avLst/>
          </a:prstGeom>
        </p:spPr>
        <p:txBody>
          <a:bodyPr vert="horz" wrap="square" lIns="0" tIns="0" rIns="0" bIns="0" rtlCol="0" anchor="t" anchorCtr="0">
            <a:noAutofit/>
          </a:bodyPr>
          <a:lstStyle/>
          <a:p>
            <a:r>
              <a:rPr lang="de-DE"/>
              <a:t>Mastertitelformat bearbeiten</a:t>
            </a:r>
          </a:p>
        </p:txBody>
      </p:sp>
      <p:sp>
        <p:nvSpPr>
          <p:cNvPr id="3" name="Textplatzhalter 2">
            <a:extLst>
              <a:ext uri="{FF2B5EF4-FFF2-40B4-BE49-F238E27FC236}">
                <a16:creationId xmlns:a16="http://schemas.microsoft.com/office/drawing/2014/main" id="{DB79210F-B278-A2EB-69CD-EAF59B84D8A6}"/>
              </a:ext>
            </a:extLst>
          </p:cNvPr>
          <p:cNvSpPr>
            <a:spLocks noGrp="1"/>
          </p:cNvSpPr>
          <p:nvPr>
            <p:ph type="body" idx="1"/>
          </p:nvPr>
        </p:nvSpPr>
        <p:spPr>
          <a:xfrm>
            <a:off x="466725" y="1774046"/>
            <a:ext cx="8469314" cy="4578062"/>
          </a:xfrm>
          <a:prstGeom prst="rect">
            <a:avLst/>
          </a:prstGeom>
        </p:spPr>
        <p:txBody>
          <a:bodyPr vert="horz" wrap="square" lIns="0" tIns="0" rIns="0" bIns="0" rtlCol="0">
            <a:no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a:p>
            <a:pPr lvl="5"/>
            <a:r>
              <a:rPr lang="de-DE"/>
              <a:t>Sechste Ebene</a:t>
            </a:r>
          </a:p>
          <a:p>
            <a:pPr lvl="6"/>
            <a:r>
              <a:rPr lang="de-DE"/>
              <a:t>Siebte Ebene</a:t>
            </a:r>
          </a:p>
          <a:p>
            <a:pPr lvl="7"/>
            <a:r>
              <a:rPr lang="de-DE"/>
              <a:t>Achte Ebene</a:t>
            </a:r>
          </a:p>
          <a:p>
            <a:pPr lvl="8"/>
            <a:r>
              <a:rPr lang="de-DE"/>
              <a:t>Neunte Ebene</a:t>
            </a:r>
          </a:p>
        </p:txBody>
      </p:sp>
      <p:sp>
        <p:nvSpPr>
          <p:cNvPr id="4" name="Datumsplatzhalter 3">
            <a:extLst>
              <a:ext uri="{FF2B5EF4-FFF2-40B4-BE49-F238E27FC236}">
                <a16:creationId xmlns:a16="http://schemas.microsoft.com/office/drawing/2014/main" id="{CF71292D-877D-17B5-37A5-F1A942F7386B}"/>
              </a:ext>
              <a:ext uri="{C183D7F6-B498-43B3-948B-1728B52AA6E4}">
                <adec:decorative xmlns:adec="http://schemas.microsoft.com/office/drawing/2017/decorative" val="1"/>
              </a:ext>
            </a:extLst>
          </p:cNvPr>
          <p:cNvSpPr>
            <a:spLocks noGrp="1"/>
          </p:cNvSpPr>
          <p:nvPr>
            <p:ph type="dt" sz="half" idx="2"/>
          </p:nvPr>
        </p:nvSpPr>
        <p:spPr>
          <a:xfrm>
            <a:off x="10228131" y="6507526"/>
            <a:ext cx="928194" cy="184666"/>
          </a:xfrm>
          <a:prstGeom prst="rect">
            <a:avLst/>
          </a:prstGeom>
        </p:spPr>
        <p:txBody>
          <a:bodyPr vert="horz" wrap="square" lIns="0" tIns="0" rIns="0" bIns="0" rtlCol="0" anchor="ctr">
            <a:spAutoFit/>
          </a:bodyPr>
          <a:lstStyle>
            <a:lvl1pPr algn="l">
              <a:defRPr sz="1200">
                <a:solidFill>
                  <a:schemeClr val="tx1"/>
                </a:solidFill>
              </a:defRPr>
            </a:lvl1pPr>
          </a:lstStyle>
          <a:p>
            <a:fld id="{1339C7B8-A925-4D2C-ADAD-3CFA0C043F2A}" type="datetime1">
              <a:rPr lang="de-DE" smtClean="0"/>
              <a:t>05.07.2023</a:t>
            </a:fld>
            <a:endParaRPr lang="de-DE"/>
          </a:p>
        </p:txBody>
      </p:sp>
      <p:sp>
        <p:nvSpPr>
          <p:cNvPr id="5" name="Fußzeilenplatzhalter 4">
            <a:extLst>
              <a:ext uri="{FF2B5EF4-FFF2-40B4-BE49-F238E27FC236}">
                <a16:creationId xmlns:a16="http://schemas.microsoft.com/office/drawing/2014/main" id="{E832EE8E-8D48-FF21-67A1-2FC536256D10}"/>
              </a:ext>
              <a:ext uri="{C183D7F6-B498-43B3-948B-1728B52AA6E4}">
                <adec:decorative xmlns:adec="http://schemas.microsoft.com/office/drawing/2017/decorative" val="1"/>
              </a:ext>
            </a:extLst>
          </p:cNvPr>
          <p:cNvSpPr>
            <a:spLocks noGrp="1"/>
          </p:cNvSpPr>
          <p:nvPr>
            <p:ph type="ftr" sz="quarter" idx="3"/>
          </p:nvPr>
        </p:nvSpPr>
        <p:spPr>
          <a:xfrm>
            <a:off x="491763" y="6496576"/>
            <a:ext cx="4114800" cy="184666"/>
          </a:xfrm>
          <a:prstGeom prst="rect">
            <a:avLst/>
          </a:prstGeom>
        </p:spPr>
        <p:txBody>
          <a:bodyPr vert="horz" lIns="0" tIns="0" rIns="0" bIns="0" rtlCol="0" anchor="ctr">
            <a:spAutoFit/>
          </a:bodyPr>
          <a:lstStyle>
            <a:lvl1pPr algn="l">
              <a:defRPr sz="1200">
                <a:solidFill>
                  <a:schemeClr val="tx1"/>
                </a:solidFill>
              </a:defRPr>
            </a:lvl1pPr>
          </a:lstStyle>
          <a:p>
            <a:r>
              <a:rPr lang="de-DE"/>
              <a:t>Beispieldatei von Nicola Pridik</a:t>
            </a:r>
          </a:p>
        </p:txBody>
      </p:sp>
      <p:sp>
        <p:nvSpPr>
          <p:cNvPr id="6" name="Foliennummernplatzhalter 5">
            <a:extLst>
              <a:ext uri="{FF2B5EF4-FFF2-40B4-BE49-F238E27FC236}">
                <a16:creationId xmlns:a16="http://schemas.microsoft.com/office/drawing/2014/main" id="{6B3766D1-0FCB-DC7A-EF53-5B0BDFAE4A8F}"/>
              </a:ext>
              <a:ext uri="{C183D7F6-B498-43B3-948B-1728B52AA6E4}">
                <adec:decorative xmlns:adec="http://schemas.microsoft.com/office/drawing/2017/decorative" val="1"/>
              </a:ext>
            </a:extLst>
          </p:cNvPr>
          <p:cNvSpPr>
            <a:spLocks noGrp="1"/>
          </p:cNvSpPr>
          <p:nvPr>
            <p:ph type="sldNum" sz="quarter" idx="4"/>
          </p:nvPr>
        </p:nvSpPr>
        <p:spPr>
          <a:xfrm>
            <a:off x="9039977" y="6496576"/>
            <a:ext cx="2660260" cy="184666"/>
          </a:xfrm>
          <a:prstGeom prst="rect">
            <a:avLst/>
          </a:prstGeom>
        </p:spPr>
        <p:txBody>
          <a:bodyPr vert="horz" lIns="0" tIns="0" rIns="0" bIns="0" rtlCol="0" anchor="ctr">
            <a:spAutoFit/>
          </a:bodyPr>
          <a:lstStyle>
            <a:lvl1pPr algn="r">
              <a:defRPr sz="1200">
                <a:solidFill>
                  <a:schemeClr val="tx1"/>
                </a:solidFill>
              </a:defRPr>
            </a:lvl1pPr>
          </a:lstStyle>
          <a:p>
            <a:fld id="{DCB03109-39F2-4DB8-8335-8578428F85EB}" type="slidenum">
              <a:rPr lang="de-DE" smtClean="0"/>
              <a:pPr/>
              <a:t>‹Nr.›</a:t>
            </a:fld>
            <a:endParaRPr lang="de-DE"/>
          </a:p>
        </p:txBody>
      </p:sp>
    </p:spTree>
    <p:extLst>
      <p:ext uri="{BB962C8B-B14F-4D97-AF65-F5344CB8AC3E}">
        <p14:creationId xmlns:p14="http://schemas.microsoft.com/office/powerpoint/2010/main" val="3363112327"/>
      </p:ext>
    </p:extLst>
  </p:cSld>
  <p:clrMap bg1="lt1" tx1="dk1" bg2="lt2" tx2="dk2" accent1="accent1" accent2="accent2" accent3="accent3" accent4="accent4" accent5="accent5" accent6="accent6" hlink="hlink" folHlink="folHlink"/>
  <p:sldLayoutIdLst>
    <p:sldLayoutId id="2147483649" r:id="rId1"/>
    <p:sldLayoutId id="2147483664" r:id="rId2"/>
    <p:sldLayoutId id="2147483654" r:id="rId3"/>
    <p:sldLayoutId id="2147483659" r:id="rId4"/>
    <p:sldLayoutId id="2147483651" r:id="rId5"/>
    <p:sldLayoutId id="2147483660" r:id="rId6"/>
    <p:sldLayoutId id="2147483666" r:id="rId7"/>
    <p:sldLayoutId id="2147483670" r:id="rId8"/>
    <p:sldLayoutId id="2147483665" r:id="rId9"/>
    <p:sldLayoutId id="2147483662" r:id="rId10"/>
    <p:sldLayoutId id="2147483667" r:id="rId11"/>
    <p:sldLayoutId id="2147483661" r:id="rId12"/>
    <p:sldLayoutId id="2147483663" r:id="rId13"/>
    <p:sldLayoutId id="2147483669" r:id="rId14"/>
    <p:sldLayoutId id="2147483655" r:id="rId15"/>
  </p:sldLayoutIdLst>
  <p:hf sldNum="0" hdr="0" dt="0"/>
  <p:txStyles>
    <p:titleStyle>
      <a:lvl1pPr algn="l" defTabSz="914400" rtl="0" eaLnBrk="1" latinLnBrk="0" hangingPunct="1">
        <a:lnSpc>
          <a:spcPct val="100000"/>
        </a:lnSpc>
        <a:spcBef>
          <a:spcPct val="0"/>
        </a:spcBef>
        <a:buNone/>
        <a:defRPr sz="3200" kern="1200">
          <a:solidFill>
            <a:schemeClr val="tx1"/>
          </a:solidFill>
          <a:latin typeface="+mj-lt"/>
          <a:ea typeface="+mj-ea"/>
          <a:cs typeface="+mj-cs"/>
        </a:defRPr>
      </a:lvl1pPr>
    </p:titleStyle>
    <p:bodyStyle>
      <a:lvl1pPr marL="180975" indent="-180975" algn="l" defTabSz="914400" rtl="0" eaLnBrk="1" latinLnBrk="0" hangingPunct="1">
        <a:lnSpc>
          <a:spcPct val="120000"/>
        </a:lnSpc>
        <a:spcBef>
          <a:spcPts val="1200"/>
        </a:spcBef>
        <a:buClr>
          <a:schemeClr val="accent2"/>
        </a:buClr>
        <a:buFont typeface="Wingdings" panose="05000000000000000000" pitchFamily="2" charset="2"/>
        <a:buChar char="§"/>
        <a:defRPr sz="2000" kern="1200">
          <a:solidFill>
            <a:schemeClr val="tx1"/>
          </a:solidFill>
          <a:latin typeface="+mn-lt"/>
          <a:ea typeface="+mn-ea"/>
          <a:cs typeface="+mn-cs"/>
        </a:defRPr>
      </a:lvl1pPr>
      <a:lvl2pPr marL="0" indent="0" algn="l" defTabSz="914400" rtl="0" eaLnBrk="1" latinLnBrk="0" hangingPunct="1">
        <a:lnSpc>
          <a:spcPct val="120000"/>
        </a:lnSpc>
        <a:spcBef>
          <a:spcPts val="1200"/>
        </a:spcBef>
        <a:buFont typeface="Arial" panose="020B0604020202020204" pitchFamily="34" charset="0"/>
        <a:buNone/>
        <a:defRPr sz="2000" kern="1200">
          <a:solidFill>
            <a:schemeClr val="tx1"/>
          </a:solidFill>
          <a:latin typeface="+mn-lt"/>
          <a:ea typeface="+mn-ea"/>
          <a:cs typeface="+mn-cs"/>
        </a:defRPr>
      </a:lvl2pPr>
      <a:lvl3pPr marL="0" indent="0" algn="l" defTabSz="914400" rtl="0" eaLnBrk="1" latinLnBrk="0" hangingPunct="1">
        <a:lnSpc>
          <a:spcPct val="120000"/>
        </a:lnSpc>
        <a:spcBef>
          <a:spcPts val="1200"/>
        </a:spcBef>
        <a:buFont typeface="Arial" panose="020B0604020202020204" pitchFamily="34" charset="0"/>
        <a:buNone/>
        <a:defRPr sz="2000" b="1" kern="1200">
          <a:solidFill>
            <a:schemeClr val="accent2"/>
          </a:solidFill>
          <a:latin typeface="+mn-lt"/>
          <a:ea typeface="+mn-ea"/>
          <a:cs typeface="+mn-cs"/>
        </a:defRPr>
      </a:lvl3pPr>
      <a:lvl4pPr marL="0" indent="0" algn="l" defTabSz="914400" rtl="0" eaLnBrk="1" latinLnBrk="0" hangingPunct="1">
        <a:lnSpc>
          <a:spcPct val="120000"/>
        </a:lnSpc>
        <a:spcBef>
          <a:spcPts val="1200"/>
        </a:spcBef>
        <a:buFont typeface="Arial" panose="020B0604020202020204" pitchFamily="34" charset="0"/>
        <a:buNone/>
        <a:defRPr sz="2000" b="1" kern="1200">
          <a:solidFill>
            <a:schemeClr val="tx1"/>
          </a:solidFill>
          <a:latin typeface="+mn-lt"/>
          <a:ea typeface="+mn-ea"/>
          <a:cs typeface="+mn-cs"/>
        </a:defRPr>
      </a:lvl4pPr>
      <a:lvl5pPr marL="449263" indent="-268288" algn="l" defTabSz="914400" rtl="0" eaLnBrk="1" latinLnBrk="0" hangingPunct="1">
        <a:lnSpc>
          <a:spcPct val="120000"/>
        </a:lnSpc>
        <a:spcBef>
          <a:spcPts val="1200"/>
        </a:spcBef>
        <a:buFont typeface="Symbol" panose="05050102010706020507" pitchFamily="18" charset="2"/>
        <a:buChar char="-"/>
        <a:defRPr sz="2000" kern="1200">
          <a:solidFill>
            <a:schemeClr val="tx1"/>
          </a:solidFill>
          <a:latin typeface="+mn-lt"/>
          <a:ea typeface="+mn-ea"/>
          <a:cs typeface="+mn-cs"/>
        </a:defRPr>
      </a:lvl5pPr>
      <a:lvl6pPr marL="180975" indent="0" algn="l" defTabSz="914400" rtl="0" eaLnBrk="1" latinLnBrk="0" hangingPunct="1">
        <a:lnSpc>
          <a:spcPct val="120000"/>
        </a:lnSpc>
        <a:spcBef>
          <a:spcPts val="1200"/>
        </a:spcBef>
        <a:buFont typeface="Arial" panose="020B0604020202020204" pitchFamily="34" charset="0"/>
        <a:buNone/>
        <a:defRPr sz="2000" kern="1200">
          <a:solidFill>
            <a:schemeClr val="tx1"/>
          </a:solidFill>
          <a:latin typeface="+mn-lt"/>
          <a:ea typeface="+mn-ea"/>
          <a:cs typeface="+mn-cs"/>
        </a:defRPr>
      </a:lvl6pPr>
      <a:lvl7pPr marL="449263" indent="0" algn="l" defTabSz="914400" rtl="0" eaLnBrk="1" latinLnBrk="0" hangingPunct="1">
        <a:lnSpc>
          <a:spcPct val="120000"/>
        </a:lnSpc>
        <a:spcBef>
          <a:spcPts val="1200"/>
        </a:spcBef>
        <a:buFont typeface="Arial" panose="020B0604020202020204" pitchFamily="34" charset="0"/>
        <a:buNone/>
        <a:defRPr sz="2000" kern="1200">
          <a:solidFill>
            <a:schemeClr val="tx1"/>
          </a:solidFill>
          <a:latin typeface="+mn-lt"/>
          <a:ea typeface="+mn-ea"/>
          <a:cs typeface="+mn-cs"/>
        </a:defRPr>
      </a:lvl7pPr>
      <a:lvl8pPr marL="0" indent="0" algn="l" defTabSz="914400" rtl="0" eaLnBrk="1" latinLnBrk="0" hangingPunct="1">
        <a:lnSpc>
          <a:spcPct val="120000"/>
        </a:lnSpc>
        <a:spcBef>
          <a:spcPts val="1200"/>
        </a:spcBef>
        <a:buFont typeface="Arial" panose="020B0604020202020204" pitchFamily="34" charset="0"/>
        <a:buNone/>
        <a:defRPr sz="2000" i="1" kern="1200">
          <a:solidFill>
            <a:schemeClr val="tx1"/>
          </a:solidFill>
          <a:latin typeface="+mn-lt"/>
          <a:ea typeface="+mn-ea"/>
          <a:cs typeface="+mn-cs"/>
        </a:defRPr>
      </a:lvl8pPr>
      <a:lvl9pPr marL="180975" indent="-180975" algn="l" defTabSz="914400" rtl="0" eaLnBrk="1" latinLnBrk="0" hangingPunct="1">
        <a:lnSpc>
          <a:spcPct val="120000"/>
        </a:lnSpc>
        <a:spcBef>
          <a:spcPts val="1200"/>
        </a:spcBef>
        <a:buClr>
          <a:schemeClr val="accent2"/>
        </a:buClr>
        <a:buFont typeface="Wingdings" panose="05000000000000000000" pitchFamily="2" charset="2"/>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userDrawn="1">
          <p15:clr>
            <a:srgbClr val="A8A8A8"/>
          </p15:clr>
        </p15:guide>
        <p15:guide id="2" pos="7680" userDrawn="1">
          <p15:clr>
            <a:srgbClr val="A8A8A8"/>
          </p15:clr>
        </p15:guide>
        <p15:guide id="3" pos="113" userDrawn="1">
          <p15:clr>
            <a:srgbClr val="A8A8A8"/>
          </p15:clr>
        </p15:guide>
        <p15:guide id="4" pos="588" userDrawn="1">
          <p15:clr>
            <a:srgbClr val="A8A8A8"/>
          </p15:clr>
        </p15:guide>
        <p15:guide id="5" pos="747" userDrawn="1">
          <p15:clr>
            <a:srgbClr val="A8A8A8"/>
          </p15:clr>
        </p15:guide>
        <p15:guide id="6" pos="1223" userDrawn="1">
          <p15:clr>
            <a:srgbClr val="A8A8A8"/>
          </p15:clr>
        </p15:guide>
        <p15:guide id="7" pos="1382" userDrawn="1">
          <p15:clr>
            <a:srgbClr val="A8A8A8"/>
          </p15:clr>
        </p15:guide>
        <p15:guide id="8" pos="1857" userDrawn="1">
          <p15:clr>
            <a:srgbClr val="A8A8A8"/>
          </p15:clr>
        </p15:guide>
        <p15:guide id="9" pos="2016" userDrawn="1">
          <p15:clr>
            <a:srgbClr val="A8A8A8"/>
          </p15:clr>
        </p15:guide>
        <p15:guide id="10" pos="2491" userDrawn="1">
          <p15:clr>
            <a:srgbClr val="A8A8A8"/>
          </p15:clr>
        </p15:guide>
        <p15:guide id="11" pos="2650" userDrawn="1">
          <p15:clr>
            <a:srgbClr val="A8A8A8"/>
          </p15:clr>
        </p15:guide>
        <p15:guide id="12" pos="3126" userDrawn="1">
          <p15:clr>
            <a:srgbClr val="A8A8A8"/>
          </p15:clr>
        </p15:guide>
        <p15:guide id="13" pos="3285" userDrawn="1">
          <p15:clr>
            <a:srgbClr val="A8A8A8"/>
          </p15:clr>
        </p15:guide>
        <p15:guide id="14" pos="3760" userDrawn="1">
          <p15:clr>
            <a:srgbClr val="A8A8A8"/>
          </p15:clr>
        </p15:guide>
        <p15:guide id="15" pos="3919" userDrawn="1">
          <p15:clr>
            <a:srgbClr val="A8A8A8"/>
          </p15:clr>
        </p15:guide>
        <p15:guide id="16" pos="4394" userDrawn="1">
          <p15:clr>
            <a:srgbClr val="A8A8A8"/>
          </p15:clr>
        </p15:guide>
        <p15:guide id="17" pos="4553" userDrawn="1">
          <p15:clr>
            <a:srgbClr val="A8A8A8"/>
          </p15:clr>
        </p15:guide>
        <p15:guide id="18" pos="5029" userDrawn="1">
          <p15:clr>
            <a:srgbClr val="A8A8A8"/>
          </p15:clr>
        </p15:guide>
        <p15:guide id="19" pos="5188" userDrawn="1">
          <p15:clr>
            <a:srgbClr val="A8A8A8"/>
          </p15:clr>
        </p15:guide>
        <p15:guide id="20" pos="5663" userDrawn="1">
          <p15:clr>
            <a:srgbClr val="A8A8A8"/>
          </p15:clr>
        </p15:guide>
        <p15:guide id="21" pos="5822" userDrawn="1">
          <p15:clr>
            <a:srgbClr val="A8A8A8"/>
          </p15:clr>
        </p15:guide>
        <p15:guide id="22" pos="6297" userDrawn="1">
          <p15:clr>
            <a:srgbClr val="A8A8A8"/>
          </p15:clr>
        </p15:guide>
        <p15:guide id="23" pos="6456" userDrawn="1">
          <p15:clr>
            <a:srgbClr val="A8A8A8"/>
          </p15:clr>
        </p15:guide>
        <p15:guide id="24" pos="6932" userDrawn="1">
          <p15:clr>
            <a:srgbClr val="A8A8A8"/>
          </p15:clr>
        </p15:guide>
        <p15:guide id="25" pos="7091" userDrawn="1">
          <p15:clr>
            <a:srgbClr val="A8A8A8"/>
          </p15:clr>
        </p15:guide>
        <p15:guide id="26" pos="7566" userDrawn="1">
          <p15:clr>
            <a:srgbClr val="A8A8A8"/>
          </p15:clr>
        </p15:guide>
        <p15:guide id="27" orient="horz" userDrawn="1">
          <p15:clr>
            <a:srgbClr val="A8A8A8"/>
          </p15:clr>
        </p15:guide>
        <p15:guide id="28" orient="horz" pos="4320" userDrawn="1">
          <p15:clr>
            <a:srgbClr val="A8A8A8"/>
          </p15:clr>
        </p15:guide>
        <p15:guide id="29" orient="horz" pos="113" userDrawn="1">
          <p15:clr>
            <a:srgbClr val="A8A8A8"/>
          </p15:clr>
        </p15:guide>
        <p15:guide id="30" orient="horz" pos="805" userDrawn="1">
          <p15:clr>
            <a:srgbClr val="A8A8A8"/>
          </p15:clr>
        </p15:guide>
        <p15:guide id="31" orient="horz" pos="963" userDrawn="1">
          <p15:clr>
            <a:srgbClr val="A8A8A8"/>
          </p15:clr>
        </p15:guide>
        <p15:guide id="32" orient="horz" pos="1655" userDrawn="1">
          <p15:clr>
            <a:srgbClr val="A8A8A8"/>
          </p15:clr>
        </p15:guide>
        <p15:guide id="33" orient="horz" pos="1814" userDrawn="1">
          <p15:clr>
            <a:srgbClr val="A8A8A8"/>
          </p15:clr>
        </p15:guide>
        <p15:guide id="34" orient="horz" pos="2505" userDrawn="1">
          <p15:clr>
            <a:srgbClr val="A8A8A8"/>
          </p15:clr>
        </p15:guide>
        <p15:guide id="35" orient="horz" pos="2664" userDrawn="1">
          <p15:clr>
            <a:srgbClr val="A8A8A8"/>
          </p15:clr>
        </p15:guide>
        <p15:guide id="36" orient="horz" pos="3356" userDrawn="1">
          <p15:clr>
            <a:srgbClr val="A8A8A8"/>
          </p15:clr>
        </p15:guide>
        <p15:guide id="37" orient="horz" pos="3514" userDrawn="1">
          <p15:clr>
            <a:srgbClr val="A8A8A8"/>
          </p15:clr>
        </p15:guide>
        <p15:guide id="38" orient="horz" pos="4206" userDrawn="1">
          <p15:clr>
            <a:srgbClr val="A8A8A8"/>
          </p15:clr>
        </p15:guide>
      </p15:sldGuideLst>
    </p:ext>
  </p:extLst>
</p:sldMaster>
</file>

<file path=ppt/slides/_rels/slide1.xml.rels><?xml version="1.0" encoding="UTF-8" standalone="yes"?>
<Relationships xmlns="http://schemas.openxmlformats.org/package/2006/relationships"><Relationship Id="rId3" Type="http://schemas.microsoft.com/office/2018/10/relationships/comments" Target="../comments/modernComment_100_89AC79A3.xm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18/10/relationships/comments" Target="../comments/modernComment_119_7C957F74.xml"/><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openxmlformats.org/officeDocument/2006/relationships/image" Target="../media/image4.jpeg"/></Relationships>
</file>

<file path=ppt/slides/_rels/slide11.xml.rels><?xml version="1.0" encoding="UTF-8" standalone="yes"?>
<Relationships xmlns="http://schemas.openxmlformats.org/package/2006/relationships"><Relationship Id="rId3" Type="http://schemas.microsoft.com/office/2018/10/relationships/comments" Target="../comments/modernComment_103_A12053EE.xm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microsoft.com/office/2018/10/relationships/comments" Target="../comments/modernComment_11B_21B63A81.xm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8" Type="http://schemas.microsoft.com/office/2007/relationships/diagramDrawing" Target="../diagrams/drawing1.xml"/><Relationship Id="rId3" Type="http://schemas.microsoft.com/office/2018/10/relationships/comments" Target="../comments/modernComment_106_D43F726.xml"/><Relationship Id="rId7" Type="http://schemas.openxmlformats.org/officeDocument/2006/relationships/diagramColors" Target="../diagrams/colors1.xml"/><Relationship Id="rId2" Type="http://schemas.openxmlformats.org/officeDocument/2006/relationships/notesSlide" Target="../notesSlides/notesSlide13.xml"/><Relationship Id="rId1" Type="http://schemas.openxmlformats.org/officeDocument/2006/relationships/slideLayout" Target="../slideLayouts/slideLayout10.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4.xml.rels><?xml version="1.0" encoding="UTF-8" standalone="yes"?>
<Relationships xmlns="http://schemas.openxmlformats.org/package/2006/relationships"><Relationship Id="rId3" Type="http://schemas.microsoft.com/office/2018/10/relationships/comments" Target="../comments/modernComment_107_81089346.xml"/><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microsoft.com/office/2018/10/relationships/comments" Target="../comments/modernComment_10A_FAD5A9ED.xml"/><Relationship Id="rId7"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9.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microsoft.com/office/2018/10/relationships/comments" Target="../comments/modernComment_10E_B25F4FF4.xml"/><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microsoft.com/office/2018/10/relationships/comments" Target="../comments/modernComment_10F_2BD4C6CD.xm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microsoft.com/office/2018/10/relationships/comments" Target="../comments/modernComment_110_A26E2129.xml"/><Relationship Id="rId2" Type="http://schemas.openxmlformats.org/officeDocument/2006/relationships/notesSlide" Target="../notesSlides/notesSlide18.xml"/><Relationship Id="rId1" Type="http://schemas.openxmlformats.org/officeDocument/2006/relationships/slideLayout" Target="../slideLayouts/slideLayout8.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microsoft.com/office/2018/10/relationships/comments" Target="../comments/modernComment_111_22F4D036.xml"/><Relationship Id="rId2" Type="http://schemas.openxmlformats.org/officeDocument/2006/relationships/notesSlide" Target="../notesSlides/notesSlide19.xml"/><Relationship Id="rId1" Type="http://schemas.openxmlformats.org/officeDocument/2006/relationships/slideLayout" Target="../slideLayouts/slideLayout13.xml"/><Relationship Id="rId4" Type="http://schemas.openxmlformats.org/officeDocument/2006/relationships/hyperlink" Target="https://www.designfarben-powerpoint.de/"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www.npridik.de/powerpoint-barrierefrei-beispieldatei"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microsoft.com/office/2018/10/relationships/comments" Target="../comments/modernComment_109_314D5360.xml"/><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microsoft.com/office/2018/10/relationships/comments" Target="../comments/modernComment_10C_3B2349D5.xml"/><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hyperlink" Target="https://www.npridik.de/leistungen/powerpoint/" TargetMode="External"/><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hyperlink" Target="https://www.npridik.de/powerpoint-barrierefrei-beispieldatei"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mailto:kontakt@npridik.de"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microsoft.com/office/2018/10/relationships/comments" Target="../comments/modernComment_108_409C516A.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18/10/relationships/comments" Target="../comments/modernComment_102_ADE49359.xml"/><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microsoft.com/office/2018/10/relationships/comments" Target="../comments/modernComment_10B_B48488A0.xml"/><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microsoft.com/office/2018/10/relationships/comments" Target="../comments/modernComment_104_A48980CC.xml"/><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B50FD71-2ADB-CB06-1226-39FD32A73B50}"/>
              </a:ext>
            </a:extLst>
          </p:cNvPr>
          <p:cNvSpPr>
            <a:spLocks noGrp="1"/>
          </p:cNvSpPr>
          <p:nvPr>
            <p:ph type="ctrTitle"/>
          </p:nvPr>
        </p:nvSpPr>
        <p:spPr/>
        <p:txBody>
          <a:bodyPr/>
          <a:lstStyle/>
          <a:p>
            <a:r>
              <a:rPr lang="de-DE"/>
              <a:t>Barrierefreie Beispielfolien</a:t>
            </a:r>
            <a:endParaRPr lang="de-DE" dirty="0"/>
          </a:p>
        </p:txBody>
      </p:sp>
      <p:sp>
        <p:nvSpPr>
          <p:cNvPr id="3" name="Untertitel 2">
            <a:extLst>
              <a:ext uri="{FF2B5EF4-FFF2-40B4-BE49-F238E27FC236}">
                <a16:creationId xmlns:a16="http://schemas.microsoft.com/office/drawing/2014/main" id="{EEA568D6-EA9C-31ED-E58D-69EEF3D10901}"/>
              </a:ext>
            </a:extLst>
          </p:cNvPr>
          <p:cNvSpPr>
            <a:spLocks noGrp="1"/>
          </p:cNvSpPr>
          <p:nvPr>
            <p:ph type="subTitle" idx="1"/>
          </p:nvPr>
        </p:nvSpPr>
        <p:spPr/>
        <p:txBody>
          <a:bodyPr/>
          <a:lstStyle/>
          <a:p>
            <a:r>
              <a:rPr lang="de-DE" dirty="0"/>
              <a:t>Erstellt von Nicola Pridik  |  Büro für klare Rechtskommunikation</a:t>
            </a:r>
          </a:p>
        </p:txBody>
      </p:sp>
      <p:sp>
        <p:nvSpPr>
          <p:cNvPr id="4" name="Textfeld 3">
            <a:extLst>
              <a:ext uri="{FF2B5EF4-FFF2-40B4-BE49-F238E27FC236}">
                <a16:creationId xmlns:a16="http://schemas.microsoft.com/office/drawing/2014/main" id="{FC53A0C6-6EA5-545C-F8F6-6AEA337E58FF}"/>
              </a:ext>
            </a:extLst>
          </p:cNvPr>
          <p:cNvSpPr txBox="1"/>
          <p:nvPr/>
        </p:nvSpPr>
        <p:spPr>
          <a:xfrm>
            <a:off x="1856670" y="5417391"/>
            <a:ext cx="3407682" cy="564205"/>
          </a:xfrm>
          <a:prstGeom prst="rect">
            <a:avLst/>
          </a:prstGeom>
          <a:noFill/>
        </p:spPr>
        <p:txBody>
          <a:bodyPr wrap="square" lIns="108000" tIns="72000" rIns="72000" bIns="72000" rtlCol="0">
            <a:noAutofit/>
          </a:bodyPr>
          <a:lstStyle/>
          <a:p>
            <a:pPr algn="l">
              <a:lnSpc>
                <a:spcPct val="120000"/>
              </a:lnSpc>
            </a:pPr>
            <a:r>
              <a:rPr lang="de-DE" sz="2000" dirty="0"/>
              <a:t>Stand: 4. Juli 2023</a:t>
            </a:r>
          </a:p>
        </p:txBody>
      </p:sp>
    </p:spTree>
    <p:extLst>
      <p:ext uri="{BB962C8B-B14F-4D97-AF65-F5344CB8AC3E}">
        <p14:creationId xmlns:p14="http://schemas.microsoft.com/office/powerpoint/2010/main" val="2309781923"/>
      </p:ext>
    </p:extLst>
  </p:cSld>
  <p:clrMapOvr>
    <a:masterClrMapping/>
  </p:clrMapOvr>
  <p:extLst>
    <p:ext uri="{6950BFC3-D8DA-4A85-94F7-54DA5524770B}">
      <p188:commentRel xmlns:p188="http://schemas.microsoft.com/office/powerpoint/2018/8/main" r:id="rId3"/>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58331E-283D-87A3-EFDB-B64B349B3193}"/>
              </a:ext>
            </a:extLst>
          </p:cNvPr>
          <p:cNvSpPr>
            <a:spLocks noGrp="1"/>
          </p:cNvSpPr>
          <p:nvPr>
            <p:ph type="title"/>
          </p:nvPr>
        </p:nvSpPr>
        <p:spPr/>
        <p:txBody>
          <a:bodyPr/>
          <a:lstStyle/>
          <a:p>
            <a:r>
              <a:rPr lang="de-DE"/>
              <a:t>Die Fassade des BGH-Neubaus</a:t>
            </a:r>
          </a:p>
        </p:txBody>
      </p:sp>
      <p:pic>
        <p:nvPicPr>
          <p:cNvPr id="26" name="Bildplatzhalter 25" descr="Helle Neubaufassade eines länglichen Gebäudes mit zwei Stockwerken und vielen Fenstern. ">
            <a:extLst>
              <a:ext uri="{FF2B5EF4-FFF2-40B4-BE49-F238E27FC236}">
                <a16:creationId xmlns:a16="http://schemas.microsoft.com/office/drawing/2014/main" id="{45025CB3-0F00-E58A-002E-61B8E0AA5A03}"/>
              </a:ext>
            </a:extLst>
          </p:cNvPr>
          <p:cNvPicPr>
            <a:picLocks noGrp="1" noChangeAspect="1"/>
          </p:cNvPicPr>
          <p:nvPr>
            <p:ph type="pic" sz="quarter" idx="13"/>
          </p:nvPr>
        </p:nvPicPr>
        <p:blipFill>
          <a:blip r:embed="rId4" cstate="print">
            <a:extLst>
              <a:ext uri="{28A0092B-C50C-407E-A947-70E740481C1C}">
                <a14:useLocalDpi xmlns:a14="http://schemas.microsoft.com/office/drawing/2010/main"/>
              </a:ext>
            </a:extLst>
          </a:blip>
          <a:srcRect/>
          <a:stretch/>
        </p:blipFill>
        <p:spPr>
          <a:custGeom>
            <a:avLst/>
            <a:gdLst>
              <a:gd name="connsiteX0" fmla="*/ 0 w 11381293"/>
              <a:gd name="connsiteY0" fmla="*/ 2 h 6448336"/>
              <a:gd name="connsiteX1" fmla="*/ 2679700 w 11381293"/>
              <a:gd name="connsiteY1" fmla="*/ 2 h 6448336"/>
              <a:gd name="connsiteX2" fmla="*/ 2679700 w 11381293"/>
              <a:gd name="connsiteY2" fmla="*/ 6448336 h 6448336"/>
              <a:gd name="connsiteX3" fmla="*/ 0 w 11381293"/>
              <a:gd name="connsiteY3" fmla="*/ 6448336 h 6448336"/>
              <a:gd name="connsiteX4" fmla="*/ 5791199 w 11381293"/>
              <a:gd name="connsiteY4" fmla="*/ 1 h 6448336"/>
              <a:gd name="connsiteX5" fmla="*/ 8469312 w 11381293"/>
              <a:gd name="connsiteY5" fmla="*/ 1 h 6448336"/>
              <a:gd name="connsiteX6" fmla="*/ 8469312 w 11381293"/>
              <a:gd name="connsiteY6" fmla="*/ 6448336 h 6448336"/>
              <a:gd name="connsiteX7" fmla="*/ 5791199 w 11381293"/>
              <a:gd name="connsiteY7" fmla="*/ 6448336 h 6448336"/>
              <a:gd name="connsiteX8" fmla="*/ 2896392 w 11381293"/>
              <a:gd name="connsiteY8" fmla="*/ 1 h 6448336"/>
              <a:gd name="connsiteX9" fmla="*/ 5574505 w 11381293"/>
              <a:gd name="connsiteY9" fmla="*/ 1 h 6448336"/>
              <a:gd name="connsiteX10" fmla="*/ 5574505 w 11381293"/>
              <a:gd name="connsiteY10" fmla="*/ 6448336 h 6448336"/>
              <a:gd name="connsiteX11" fmla="*/ 2896392 w 11381293"/>
              <a:gd name="connsiteY11" fmla="*/ 6448336 h 6448336"/>
              <a:gd name="connsiteX12" fmla="*/ 8703180 w 11381293"/>
              <a:gd name="connsiteY12" fmla="*/ 0 h 6448336"/>
              <a:gd name="connsiteX13" fmla="*/ 11381293 w 11381293"/>
              <a:gd name="connsiteY13" fmla="*/ 0 h 6448336"/>
              <a:gd name="connsiteX14" fmla="*/ 11381293 w 11381293"/>
              <a:gd name="connsiteY14" fmla="*/ 6448335 h 6448336"/>
              <a:gd name="connsiteX15" fmla="*/ 8703180 w 11381293"/>
              <a:gd name="connsiteY15" fmla="*/ 6448335 h 6448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381293" h="6448336">
                <a:moveTo>
                  <a:pt x="0" y="2"/>
                </a:moveTo>
                <a:lnTo>
                  <a:pt x="2679700" y="2"/>
                </a:lnTo>
                <a:lnTo>
                  <a:pt x="2679700" y="6448336"/>
                </a:lnTo>
                <a:lnTo>
                  <a:pt x="0" y="6448336"/>
                </a:lnTo>
                <a:close/>
                <a:moveTo>
                  <a:pt x="5791199" y="1"/>
                </a:moveTo>
                <a:lnTo>
                  <a:pt x="8469312" y="1"/>
                </a:lnTo>
                <a:lnTo>
                  <a:pt x="8469312" y="6448336"/>
                </a:lnTo>
                <a:lnTo>
                  <a:pt x="5791199" y="6448336"/>
                </a:lnTo>
                <a:close/>
                <a:moveTo>
                  <a:pt x="2896392" y="1"/>
                </a:moveTo>
                <a:lnTo>
                  <a:pt x="5574505" y="1"/>
                </a:lnTo>
                <a:lnTo>
                  <a:pt x="5574505" y="6448336"/>
                </a:lnTo>
                <a:lnTo>
                  <a:pt x="2896392" y="6448336"/>
                </a:lnTo>
                <a:close/>
                <a:moveTo>
                  <a:pt x="8703180" y="0"/>
                </a:moveTo>
                <a:lnTo>
                  <a:pt x="11381293" y="0"/>
                </a:lnTo>
                <a:lnTo>
                  <a:pt x="11381293" y="6448335"/>
                </a:lnTo>
                <a:lnTo>
                  <a:pt x="8703180" y="6448335"/>
                </a:lnTo>
                <a:close/>
              </a:path>
            </a:pathLst>
          </a:custGeom>
          <a:solidFill>
            <a:schemeClr val="accent6">
              <a:lumMod val="40000"/>
              <a:lumOff val="60000"/>
            </a:schemeClr>
          </a:solidFill>
          <a:ln>
            <a:solidFill>
              <a:schemeClr val="bg1"/>
            </a:solidFill>
          </a:ln>
        </p:spPr>
      </p:pic>
    </p:spTree>
    <p:extLst>
      <p:ext uri="{BB962C8B-B14F-4D97-AF65-F5344CB8AC3E}">
        <p14:creationId xmlns:p14="http://schemas.microsoft.com/office/powerpoint/2010/main" val="2090172276"/>
      </p:ext>
    </p:extLst>
  </p:cSld>
  <p:clrMapOvr>
    <a:masterClrMapping/>
  </p:clrMapOvr>
  <p:extLst>
    <p:ext uri="{6950BFC3-D8DA-4A85-94F7-54DA5524770B}">
      <p188:commentRel xmlns:p188="http://schemas.microsoft.com/office/powerpoint/2018/8/main" r:id="rId3"/>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533E8B-F416-7F05-89AE-9DDC019D218D}"/>
              </a:ext>
            </a:extLst>
          </p:cNvPr>
          <p:cNvSpPr>
            <a:spLocks noGrp="1"/>
          </p:cNvSpPr>
          <p:nvPr>
            <p:ph type="title"/>
          </p:nvPr>
        </p:nvSpPr>
        <p:spPr/>
        <p:txBody>
          <a:bodyPr/>
          <a:lstStyle/>
          <a:p>
            <a:r>
              <a:rPr lang="de-DE"/>
              <a:t>Beispiel für eine Folie mit Listenpunkten</a:t>
            </a:r>
          </a:p>
        </p:txBody>
      </p:sp>
      <p:sp>
        <p:nvSpPr>
          <p:cNvPr id="4" name="Foliennummernplatzhalter 3">
            <a:extLst>
              <a:ext uri="{FF2B5EF4-FFF2-40B4-BE49-F238E27FC236}">
                <a16:creationId xmlns:a16="http://schemas.microsoft.com/office/drawing/2014/main" id="{35BFBA4B-9631-888E-C333-B4C6391A529B}"/>
              </a:ext>
              <a:ext uri="{C183D7F6-B498-43B3-948B-1728B52AA6E4}">
                <adec:decorative xmlns:adec="http://schemas.microsoft.com/office/drawing/2017/decorative" val="1"/>
              </a:ext>
            </a:extLst>
          </p:cNvPr>
          <p:cNvSpPr>
            <a:spLocks noGrp="1"/>
          </p:cNvSpPr>
          <p:nvPr>
            <p:ph type="sldNum" sz="quarter" idx="12"/>
          </p:nvPr>
        </p:nvSpPr>
        <p:spPr/>
        <p:txBody>
          <a:bodyPr/>
          <a:lstStyle/>
          <a:p>
            <a:fld id="{DCB03109-39F2-4DB8-8335-8578428F85EB}" type="slidenum">
              <a:rPr lang="de-DE" smtClean="0"/>
              <a:pPr/>
              <a:t>11</a:t>
            </a:fld>
            <a:endParaRPr lang="de-DE"/>
          </a:p>
        </p:txBody>
      </p:sp>
      <p:sp>
        <p:nvSpPr>
          <p:cNvPr id="5" name="Textplatzhalter 4">
            <a:extLst>
              <a:ext uri="{FF2B5EF4-FFF2-40B4-BE49-F238E27FC236}">
                <a16:creationId xmlns:a16="http://schemas.microsoft.com/office/drawing/2014/main" id="{2F62C545-C1C5-1422-1C7D-C7D6415353DC}"/>
              </a:ext>
            </a:extLst>
          </p:cNvPr>
          <p:cNvSpPr>
            <a:spLocks noGrp="1"/>
          </p:cNvSpPr>
          <p:nvPr>
            <p:ph type="body" sz="quarter" idx="13"/>
          </p:nvPr>
        </p:nvSpPr>
        <p:spPr/>
        <p:txBody>
          <a:bodyPr/>
          <a:lstStyle/>
          <a:p>
            <a:r>
              <a:rPr lang="de-DE"/>
              <a:t>Lorem ipsum dolor sit amet, consectetuer adipiscing elit. Aenean commodo ligula eget dolor.</a:t>
            </a:r>
          </a:p>
          <a:p>
            <a:r>
              <a:rPr lang="de-DE"/>
              <a:t>Aenean massa. Cum sociis natoque penatibus et magnis dis parturient montes, nascetur ridiculus mus.</a:t>
            </a:r>
          </a:p>
          <a:p>
            <a:r>
              <a:rPr lang="de-DE"/>
              <a:t>Donec quam felis, ultricies nec, pellentesque eu, pretium quis, sem. Nulla consequat massa quis enim.</a:t>
            </a:r>
          </a:p>
        </p:txBody>
      </p:sp>
    </p:spTree>
    <p:extLst>
      <p:ext uri="{BB962C8B-B14F-4D97-AF65-F5344CB8AC3E}">
        <p14:creationId xmlns:p14="http://schemas.microsoft.com/office/powerpoint/2010/main" val="2703250414"/>
      </p:ext>
    </p:extLst>
  </p:cSld>
  <p:clrMapOvr>
    <a:masterClrMapping/>
  </p:clrMapOvr>
  <p:extLst>
    <p:ext uri="{6950BFC3-D8DA-4A85-94F7-54DA5524770B}">
      <p188:commentRel xmlns:p188="http://schemas.microsoft.com/office/powerpoint/2018/8/main" r:id="rId3"/>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922680-E373-A98B-E6CB-4BA255EE685E}"/>
              </a:ext>
            </a:extLst>
          </p:cNvPr>
          <p:cNvSpPr>
            <a:spLocks noGrp="1"/>
          </p:cNvSpPr>
          <p:nvPr>
            <p:ph type="title"/>
          </p:nvPr>
        </p:nvSpPr>
        <p:spPr/>
        <p:txBody>
          <a:bodyPr/>
          <a:lstStyle/>
          <a:p>
            <a:r>
              <a:rPr lang="de-DE"/>
              <a:t>Ab wann gilt das Barrierefreiheitsstärkungsgesetz?</a:t>
            </a:r>
          </a:p>
        </p:txBody>
      </p:sp>
      <p:sp>
        <p:nvSpPr>
          <p:cNvPr id="3" name="Fußzeilenplatzhalter 2">
            <a:extLst>
              <a:ext uri="{FF2B5EF4-FFF2-40B4-BE49-F238E27FC236}">
                <a16:creationId xmlns:a16="http://schemas.microsoft.com/office/drawing/2014/main" id="{7741966A-6262-84FF-2DF5-59041094E62A}"/>
              </a:ext>
              <a:ext uri="{C183D7F6-B498-43B3-948B-1728B52AA6E4}">
                <adec:decorative xmlns:adec="http://schemas.microsoft.com/office/drawing/2017/decorative" val="1"/>
              </a:ext>
            </a:extLst>
          </p:cNvPr>
          <p:cNvSpPr>
            <a:spLocks noGrp="1"/>
          </p:cNvSpPr>
          <p:nvPr>
            <p:ph type="ftr" sz="quarter" idx="11"/>
          </p:nvPr>
        </p:nvSpPr>
        <p:spPr/>
        <p:txBody>
          <a:bodyPr/>
          <a:lstStyle/>
          <a:p>
            <a:r>
              <a:rPr lang="de-DE"/>
              <a:t>Beispieldatei von Nicola Pridik</a:t>
            </a:r>
          </a:p>
        </p:txBody>
      </p:sp>
      <p:sp>
        <p:nvSpPr>
          <p:cNvPr id="49" name="Foliennummernplatzhalter 48">
            <a:extLst>
              <a:ext uri="{FF2B5EF4-FFF2-40B4-BE49-F238E27FC236}">
                <a16:creationId xmlns:a16="http://schemas.microsoft.com/office/drawing/2014/main" id="{EE59A0B8-475B-86E7-C73D-33E7AF301B4E}"/>
              </a:ext>
              <a:ext uri="{C183D7F6-B498-43B3-948B-1728B52AA6E4}">
                <adec:decorative xmlns:adec="http://schemas.microsoft.com/office/drawing/2017/decorative" val="1"/>
              </a:ext>
            </a:extLst>
          </p:cNvPr>
          <p:cNvSpPr>
            <a:spLocks noGrp="1"/>
          </p:cNvSpPr>
          <p:nvPr>
            <p:ph type="sldNum" sz="quarter" idx="12"/>
          </p:nvPr>
        </p:nvSpPr>
        <p:spPr/>
        <p:txBody>
          <a:bodyPr/>
          <a:lstStyle/>
          <a:p>
            <a:fld id="{DCB03109-39F2-4DB8-8335-8578428F85EB}" type="slidenum">
              <a:rPr lang="de-DE" smtClean="0"/>
              <a:t>12</a:t>
            </a:fld>
            <a:endParaRPr lang="de-DE"/>
          </a:p>
        </p:txBody>
      </p:sp>
      <p:pic>
        <p:nvPicPr>
          <p:cNvPr id="12" name="Grafik 11" descr="Verkündung im Bundesgesetzblatt am 22. Juli 2023, symbolisiert mit einer auf Gelb stehenden Ampel. Inkrafttreten (mit Ausnahmen) am 28. Juni 2025, symbolisiert mit einer auf Grün stehenden Ampel.&#10;">
            <a:extLst>
              <a:ext uri="{FF2B5EF4-FFF2-40B4-BE49-F238E27FC236}">
                <a16:creationId xmlns:a16="http://schemas.microsoft.com/office/drawing/2014/main" id="{1229ED15-6718-ABE3-11CF-C9772722E22D}"/>
              </a:ext>
            </a:extLst>
          </p:cNvPr>
          <p:cNvPicPr>
            <a:picLocks noChangeAspect="1"/>
          </p:cNvPicPr>
          <p:nvPr/>
        </p:nvPicPr>
        <p:blipFill>
          <a:blip r:embed="rId4"/>
          <a:stretch>
            <a:fillRect/>
          </a:stretch>
        </p:blipFill>
        <p:spPr>
          <a:xfrm>
            <a:off x="2666624" y="1528763"/>
            <a:ext cx="6846051" cy="4406299"/>
          </a:xfrm>
          <a:prstGeom prst="rect">
            <a:avLst/>
          </a:prstGeom>
        </p:spPr>
      </p:pic>
    </p:spTree>
    <p:extLst>
      <p:ext uri="{BB962C8B-B14F-4D97-AF65-F5344CB8AC3E}">
        <p14:creationId xmlns:p14="http://schemas.microsoft.com/office/powerpoint/2010/main" val="565590657"/>
      </p:ext>
    </p:extLst>
  </p:cSld>
  <p:clrMapOvr>
    <a:masterClrMapping/>
  </p:clrMapOvr>
  <p:extLst>
    <p:ext uri="{6950BFC3-D8DA-4A85-94F7-54DA5524770B}">
      <p188:commentRel xmlns:p188="http://schemas.microsoft.com/office/powerpoint/2018/8/main" r:id="rId3"/>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D511816-61B8-B99B-61B4-05DDE6960167}"/>
              </a:ext>
              <a:ext uri="{C183D7F6-B498-43B3-948B-1728B52AA6E4}">
                <adec:decorative xmlns:adec="http://schemas.microsoft.com/office/drawing/2017/decorative" val="1"/>
              </a:ext>
            </a:extLst>
          </p:cNvPr>
          <p:cNvSpPr>
            <a:spLocks noGrp="1"/>
          </p:cNvSpPr>
          <p:nvPr>
            <p:ph type="ftr" sz="quarter" idx="11"/>
          </p:nvPr>
        </p:nvSpPr>
        <p:spPr/>
        <p:txBody>
          <a:bodyPr/>
          <a:lstStyle/>
          <a:p>
            <a:r>
              <a:rPr lang="de-DE"/>
              <a:t>Beispieldatei von Nicola Pridik</a:t>
            </a:r>
          </a:p>
        </p:txBody>
      </p:sp>
      <p:sp>
        <p:nvSpPr>
          <p:cNvPr id="2" name="Foliennummernplatzhalter 1">
            <a:extLst>
              <a:ext uri="{FF2B5EF4-FFF2-40B4-BE49-F238E27FC236}">
                <a16:creationId xmlns:a16="http://schemas.microsoft.com/office/drawing/2014/main" id="{8B8A2434-B61D-5AD9-FEA8-D74C83274CAC}"/>
              </a:ext>
              <a:ext uri="{C183D7F6-B498-43B3-948B-1728B52AA6E4}">
                <adec:decorative xmlns:adec="http://schemas.microsoft.com/office/drawing/2017/decorative" val="1"/>
              </a:ext>
            </a:extLst>
          </p:cNvPr>
          <p:cNvSpPr>
            <a:spLocks noGrp="1"/>
          </p:cNvSpPr>
          <p:nvPr>
            <p:ph type="sldNum" sz="quarter" idx="12"/>
          </p:nvPr>
        </p:nvSpPr>
        <p:spPr/>
        <p:txBody>
          <a:bodyPr/>
          <a:lstStyle/>
          <a:p>
            <a:fld id="{DCB03109-39F2-4DB8-8335-8578428F85EB}" type="slidenum">
              <a:rPr lang="de-DE" smtClean="0"/>
              <a:pPr/>
              <a:t>13</a:t>
            </a:fld>
            <a:endParaRPr lang="de-DE"/>
          </a:p>
        </p:txBody>
      </p:sp>
      <p:sp>
        <p:nvSpPr>
          <p:cNvPr id="44" name="Titel 43">
            <a:extLst>
              <a:ext uri="{FF2B5EF4-FFF2-40B4-BE49-F238E27FC236}">
                <a16:creationId xmlns:a16="http://schemas.microsoft.com/office/drawing/2014/main" id="{454F4349-E7AC-231D-D1CD-D74369A717B3}"/>
              </a:ext>
            </a:extLst>
          </p:cNvPr>
          <p:cNvSpPr>
            <a:spLocks noGrp="1"/>
          </p:cNvSpPr>
          <p:nvPr>
            <p:ph type="title"/>
          </p:nvPr>
        </p:nvSpPr>
        <p:spPr/>
        <p:txBody>
          <a:bodyPr/>
          <a:lstStyle/>
          <a:p>
            <a:r>
              <a:rPr lang="de-DE"/>
              <a:t>Folienbeispiel SmartArt-Grafik</a:t>
            </a:r>
          </a:p>
        </p:txBody>
      </p:sp>
      <p:sp>
        <p:nvSpPr>
          <p:cNvPr id="11" name="Textplatzhalter 10">
            <a:extLst>
              <a:ext uri="{FF2B5EF4-FFF2-40B4-BE49-F238E27FC236}">
                <a16:creationId xmlns:a16="http://schemas.microsoft.com/office/drawing/2014/main" id="{1650EEC5-3098-021F-18BA-503F0EF1E806}"/>
              </a:ext>
            </a:extLst>
          </p:cNvPr>
          <p:cNvSpPr>
            <a:spLocks noGrp="1"/>
          </p:cNvSpPr>
          <p:nvPr>
            <p:ph type="body" sz="quarter" idx="14"/>
          </p:nvPr>
        </p:nvSpPr>
        <p:spPr/>
        <p:txBody>
          <a:bodyPr/>
          <a:lstStyle/>
          <a:p>
            <a:pPr lvl="1"/>
            <a:r>
              <a:rPr lang="de-DE"/>
              <a:t>Lorem ipsum dolor sit amet, consectetuer adipiscing elit. Aenean commodo ligula eget dolor.</a:t>
            </a:r>
          </a:p>
        </p:txBody>
      </p:sp>
      <p:graphicFrame>
        <p:nvGraphicFramePr>
          <p:cNvPr id="6" name="SmartArt-Platzhalter 5" descr="Beschreibung des Inhalts der Smart-Art-Grafik">
            <a:extLst>
              <a:ext uri="{FF2B5EF4-FFF2-40B4-BE49-F238E27FC236}">
                <a16:creationId xmlns:a16="http://schemas.microsoft.com/office/drawing/2014/main" id="{BF0B6E27-8103-4963-25B3-9E1E6D7F9376}"/>
              </a:ext>
            </a:extLst>
          </p:cNvPr>
          <p:cNvGraphicFramePr>
            <a:graphicFrameLocks noGrp="1"/>
          </p:cNvGraphicFramePr>
          <p:nvPr>
            <p:ph type="dgm" sz="quarter" idx="13"/>
            <p:extLst>
              <p:ext uri="{D42A27DB-BD31-4B8C-83A1-F6EECF244321}">
                <p14:modId xmlns:p14="http://schemas.microsoft.com/office/powerpoint/2010/main" val="490463978"/>
              </p:ext>
            </p:extLst>
          </p:nvPr>
        </p:nvGraphicFramePr>
        <p:xfrm>
          <a:off x="4106863" y="673100"/>
          <a:ext cx="7369175" cy="523557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22557990"/>
      </p:ext>
    </p:extLst>
  </p:cSld>
  <p:clrMapOvr>
    <a:masterClrMapping/>
  </p:clrMapOvr>
  <p:extLst>
    <p:ext uri="{6950BFC3-D8DA-4A85-94F7-54DA5524770B}">
      <p188:commentRel xmlns:p188="http://schemas.microsoft.com/office/powerpoint/2018/8/main" r:id="rId3"/>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B2E762-9AE8-CADB-E3E4-B077F3303A3C}"/>
              </a:ext>
            </a:extLst>
          </p:cNvPr>
          <p:cNvSpPr>
            <a:spLocks noGrp="1"/>
          </p:cNvSpPr>
          <p:nvPr>
            <p:ph type="title"/>
          </p:nvPr>
        </p:nvSpPr>
        <p:spPr/>
        <p:txBody>
          <a:bodyPr/>
          <a:lstStyle/>
          <a:p>
            <a:r>
              <a:rPr lang="de-DE"/>
              <a:t>Titel der Merksatzfolie</a:t>
            </a:r>
          </a:p>
        </p:txBody>
      </p:sp>
      <p:sp>
        <p:nvSpPr>
          <p:cNvPr id="3" name="Textplatzhalter 2">
            <a:extLst>
              <a:ext uri="{FF2B5EF4-FFF2-40B4-BE49-F238E27FC236}">
                <a16:creationId xmlns:a16="http://schemas.microsoft.com/office/drawing/2014/main" id="{F154400D-5B4C-8E57-A501-1F5028BAE531}"/>
              </a:ext>
            </a:extLst>
          </p:cNvPr>
          <p:cNvSpPr>
            <a:spLocks noGrp="1"/>
          </p:cNvSpPr>
          <p:nvPr>
            <p:ph type="body" sz="quarter" idx="13"/>
          </p:nvPr>
        </p:nvSpPr>
        <p:spPr/>
        <p:txBody>
          <a:bodyPr/>
          <a:lstStyle/>
          <a:p>
            <a:r>
              <a:rPr lang="de-DE"/>
              <a:t>Aenean massa. Cum sociis natoque penatibus et magnis dis parturient montes, nascetur ridiculus mus.</a:t>
            </a:r>
          </a:p>
        </p:txBody>
      </p:sp>
    </p:spTree>
    <p:extLst>
      <p:ext uri="{BB962C8B-B14F-4D97-AF65-F5344CB8AC3E}">
        <p14:creationId xmlns:p14="http://schemas.microsoft.com/office/powerpoint/2010/main" val="2164822854"/>
      </p:ext>
    </p:extLst>
  </p:cSld>
  <p:clrMapOvr>
    <a:masterClrMapping/>
  </p:clrMapOvr>
  <p:extLst>
    <p:ext uri="{6950BFC3-D8DA-4A85-94F7-54DA5524770B}">
      <p188:commentRel xmlns:p188="http://schemas.microsoft.com/office/powerpoint/2018/8/main" r:id="rId3"/>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el 16">
            <a:extLst>
              <a:ext uri="{FF2B5EF4-FFF2-40B4-BE49-F238E27FC236}">
                <a16:creationId xmlns:a16="http://schemas.microsoft.com/office/drawing/2014/main" id="{BA91AAC0-97FF-BDA3-BC2C-9771D17E1FB6}"/>
              </a:ext>
            </a:extLst>
          </p:cNvPr>
          <p:cNvSpPr>
            <a:spLocks noGrp="1"/>
          </p:cNvSpPr>
          <p:nvPr>
            <p:ph type="title"/>
          </p:nvPr>
        </p:nvSpPr>
        <p:spPr/>
        <p:txBody>
          <a:bodyPr/>
          <a:lstStyle/>
          <a:p>
            <a:r>
              <a:rPr lang="de-DE"/>
              <a:t>Beispiel für eine Folie mit Icon-Text-Kombinationen</a:t>
            </a:r>
          </a:p>
        </p:txBody>
      </p:sp>
      <p:pic>
        <p:nvPicPr>
          <p:cNvPr id="14" name="Bildplatzhalter 13">
            <a:extLst>
              <a:ext uri="{FF2B5EF4-FFF2-40B4-BE49-F238E27FC236}">
                <a16:creationId xmlns:a16="http://schemas.microsoft.com/office/drawing/2014/main" id="{88B28217-C6BB-E865-4E68-F4DF4DD716F5}"/>
              </a:ext>
              <a:ext uri="{C183D7F6-B498-43B3-948B-1728B52AA6E4}">
                <adec:decorative xmlns:adec="http://schemas.microsoft.com/office/drawing/2017/decorative" val="1"/>
              </a:ext>
            </a:extLst>
          </p:cNvPr>
          <p:cNvPicPr>
            <a:picLocks noGrp="1" noChangeAspect="1"/>
          </p:cNvPicPr>
          <p:nvPr>
            <p:ph type="pic" sz="quarter" idx="21"/>
          </p:nvPr>
        </p:nvPicPr>
        <p:blipFill rotWithShape="1">
          <a:blip r:embed="rId4" cstate="print">
            <a:extLst>
              <a:ext uri="{28A0092B-C50C-407E-A947-70E740481C1C}">
                <a14:useLocalDpi xmlns:a14="http://schemas.microsoft.com/office/drawing/2010/main"/>
              </a:ext>
            </a:extLst>
          </a:blip>
          <a:srcRect l="-8436" r="-8436"/>
          <a:stretch/>
        </p:blipFill>
        <p:spPr>
          <a:xfrm>
            <a:off x="80226" y="1605188"/>
            <a:ext cx="3558520" cy="2146076"/>
          </a:xfrm>
        </p:spPr>
      </p:pic>
      <p:sp>
        <p:nvSpPr>
          <p:cNvPr id="18" name="Textplatzhalter 17">
            <a:extLst>
              <a:ext uri="{FF2B5EF4-FFF2-40B4-BE49-F238E27FC236}">
                <a16:creationId xmlns:a16="http://schemas.microsoft.com/office/drawing/2014/main" id="{44067D31-BCC5-8C21-394D-7CD68D53FBF6}"/>
              </a:ext>
            </a:extLst>
          </p:cNvPr>
          <p:cNvSpPr>
            <a:spLocks noGrp="1"/>
          </p:cNvSpPr>
          <p:nvPr>
            <p:ph type="body" sz="quarter" idx="13"/>
          </p:nvPr>
        </p:nvSpPr>
        <p:spPr>
          <a:solidFill>
            <a:srgbClr val="D9D9D9"/>
          </a:solidFill>
        </p:spPr>
        <p:txBody>
          <a:bodyPr/>
          <a:lstStyle/>
          <a:p>
            <a:r>
              <a:rPr lang="de-DE"/>
              <a:t>EU-Richtlinie 2016/2102</a:t>
            </a:r>
          </a:p>
        </p:txBody>
      </p:sp>
      <p:pic>
        <p:nvPicPr>
          <p:cNvPr id="16" name="Bildplatzhalter 15">
            <a:extLst>
              <a:ext uri="{FF2B5EF4-FFF2-40B4-BE49-F238E27FC236}">
                <a16:creationId xmlns:a16="http://schemas.microsoft.com/office/drawing/2014/main" id="{9FFDA265-09A1-AA86-AA24-149B381FF30C}"/>
              </a:ext>
              <a:ext uri="{C183D7F6-B498-43B3-948B-1728B52AA6E4}">
                <adec:decorative xmlns:adec="http://schemas.microsoft.com/office/drawing/2017/decorative" val="1"/>
              </a:ext>
            </a:extLst>
          </p:cNvPr>
          <p:cNvPicPr>
            <a:picLocks noGrp="1" noChangeAspect="1"/>
          </p:cNvPicPr>
          <p:nvPr>
            <p:ph type="pic" sz="quarter" idx="22"/>
          </p:nvPr>
        </p:nvPicPr>
        <p:blipFill rotWithShape="1">
          <a:blip r:embed="rId5" cstate="print">
            <a:extLst>
              <a:ext uri="{28A0092B-C50C-407E-A947-70E740481C1C}">
                <a14:useLocalDpi xmlns:a14="http://schemas.microsoft.com/office/drawing/2010/main"/>
              </a:ext>
            </a:extLst>
          </a:blip>
          <a:srcRect l="-6467" r="-6467"/>
          <a:stretch/>
        </p:blipFill>
        <p:spPr>
          <a:xfrm>
            <a:off x="2982837" y="1672358"/>
            <a:ext cx="3247452" cy="2026774"/>
          </a:xfrm>
          <a:prstGeom prst="rect">
            <a:avLst/>
          </a:prstGeom>
        </p:spPr>
      </p:pic>
      <p:sp>
        <p:nvSpPr>
          <p:cNvPr id="19" name="Textplatzhalter 18">
            <a:extLst>
              <a:ext uri="{FF2B5EF4-FFF2-40B4-BE49-F238E27FC236}">
                <a16:creationId xmlns:a16="http://schemas.microsoft.com/office/drawing/2014/main" id="{51607C30-B690-A6BF-B255-0713BC752F43}"/>
              </a:ext>
            </a:extLst>
          </p:cNvPr>
          <p:cNvSpPr>
            <a:spLocks noGrp="1"/>
          </p:cNvSpPr>
          <p:nvPr>
            <p:ph type="body" sz="quarter" idx="14"/>
          </p:nvPr>
        </p:nvSpPr>
        <p:spPr>
          <a:solidFill>
            <a:srgbClr val="D9D9D9"/>
          </a:solidFill>
        </p:spPr>
        <p:txBody>
          <a:bodyPr/>
          <a:lstStyle/>
          <a:p>
            <a:r>
              <a:rPr lang="en-GB"/>
              <a:t>European Accessibility Act</a:t>
            </a:r>
          </a:p>
        </p:txBody>
      </p:sp>
      <p:pic>
        <p:nvPicPr>
          <p:cNvPr id="23" name="Bildplatzhalter 22">
            <a:extLst>
              <a:ext uri="{FF2B5EF4-FFF2-40B4-BE49-F238E27FC236}">
                <a16:creationId xmlns:a16="http://schemas.microsoft.com/office/drawing/2014/main" id="{6B9195F4-F8E7-07C1-E4D1-05B62488D482}"/>
              </a:ext>
              <a:ext uri="{C183D7F6-B498-43B3-948B-1728B52AA6E4}">
                <adec:decorative xmlns:adec="http://schemas.microsoft.com/office/drawing/2017/decorative" val="1"/>
              </a:ext>
            </a:extLst>
          </p:cNvPr>
          <p:cNvPicPr>
            <a:picLocks noGrp="1" noChangeAspect="1"/>
          </p:cNvPicPr>
          <p:nvPr>
            <p:ph type="pic" sz="quarter" idx="23"/>
          </p:nvPr>
        </p:nvPicPr>
        <p:blipFill rotWithShape="1">
          <a:blip r:embed="rId6" cstate="print">
            <a:extLst>
              <a:ext uri="{28A0092B-C50C-407E-A947-70E740481C1C}">
                <a14:useLocalDpi xmlns:a14="http://schemas.microsoft.com/office/drawing/2010/main"/>
              </a:ext>
            </a:extLst>
          </a:blip>
          <a:srcRect l="-6030" t="-1859" r="-6162" b="-10307"/>
          <a:stretch/>
        </p:blipFill>
        <p:spPr>
          <a:xfrm>
            <a:off x="5961712" y="1766722"/>
            <a:ext cx="3247451" cy="1958476"/>
          </a:xfrm>
        </p:spPr>
      </p:pic>
      <p:sp>
        <p:nvSpPr>
          <p:cNvPr id="20" name="Textplatzhalter 19">
            <a:extLst>
              <a:ext uri="{FF2B5EF4-FFF2-40B4-BE49-F238E27FC236}">
                <a16:creationId xmlns:a16="http://schemas.microsoft.com/office/drawing/2014/main" id="{BD8468FB-D177-BF9A-A6D6-B8ECD14F0E87}"/>
              </a:ext>
            </a:extLst>
          </p:cNvPr>
          <p:cNvSpPr>
            <a:spLocks noGrp="1"/>
          </p:cNvSpPr>
          <p:nvPr>
            <p:ph type="body" sz="quarter" idx="15"/>
          </p:nvPr>
        </p:nvSpPr>
        <p:spPr>
          <a:solidFill>
            <a:srgbClr val="D9D9D9"/>
          </a:solidFill>
        </p:spPr>
        <p:txBody>
          <a:bodyPr/>
          <a:lstStyle/>
          <a:p>
            <a:r>
              <a:rPr lang="de-DE"/>
              <a:t>Gesetz zur Gleichstellung von Menschen mit Behinderungen </a:t>
            </a:r>
          </a:p>
        </p:txBody>
      </p:sp>
      <p:pic>
        <p:nvPicPr>
          <p:cNvPr id="25" name="Bildplatzhalter 24">
            <a:extLst>
              <a:ext uri="{FF2B5EF4-FFF2-40B4-BE49-F238E27FC236}">
                <a16:creationId xmlns:a16="http://schemas.microsoft.com/office/drawing/2014/main" id="{B9EDA44D-9D81-314D-17DD-E8C3CCE035B1}"/>
              </a:ext>
              <a:ext uri="{C183D7F6-B498-43B3-948B-1728B52AA6E4}">
                <adec:decorative xmlns:adec="http://schemas.microsoft.com/office/drawing/2017/decorative" val="1"/>
              </a:ext>
            </a:extLst>
          </p:cNvPr>
          <p:cNvPicPr>
            <a:picLocks noGrp="1" noChangeAspect="1"/>
          </p:cNvPicPr>
          <p:nvPr>
            <p:ph type="pic" sz="quarter" idx="24"/>
          </p:nvPr>
        </p:nvPicPr>
        <p:blipFill rotWithShape="1">
          <a:blip r:embed="rId7" cstate="print">
            <a:extLst>
              <a:ext uri="{28A0092B-C50C-407E-A947-70E740481C1C}">
                <a14:useLocalDpi xmlns:a14="http://schemas.microsoft.com/office/drawing/2010/main"/>
              </a:ext>
            </a:extLst>
          </a:blip>
          <a:srcRect l="-4075" t="-3035" r="-4075" b="-5089"/>
          <a:stretch/>
        </p:blipFill>
        <p:spPr>
          <a:xfrm>
            <a:off x="8872275" y="1697069"/>
            <a:ext cx="3319725" cy="2002063"/>
          </a:xfrm>
        </p:spPr>
      </p:pic>
      <p:sp>
        <p:nvSpPr>
          <p:cNvPr id="21" name="Textplatzhalter 20">
            <a:extLst>
              <a:ext uri="{FF2B5EF4-FFF2-40B4-BE49-F238E27FC236}">
                <a16:creationId xmlns:a16="http://schemas.microsoft.com/office/drawing/2014/main" id="{9B873618-B54C-DB8D-8C38-4C6D04976619}"/>
              </a:ext>
            </a:extLst>
          </p:cNvPr>
          <p:cNvSpPr>
            <a:spLocks noGrp="1"/>
          </p:cNvSpPr>
          <p:nvPr>
            <p:ph type="body" sz="quarter" idx="16"/>
          </p:nvPr>
        </p:nvSpPr>
        <p:spPr>
          <a:solidFill>
            <a:srgbClr val="D9D9D9"/>
          </a:solidFill>
        </p:spPr>
        <p:txBody>
          <a:bodyPr/>
          <a:lstStyle/>
          <a:p>
            <a:r>
              <a:rPr lang="de-DE"/>
              <a:t>Barrierefreie-Informationstechnik-Verordnung 2.0</a:t>
            </a:r>
          </a:p>
        </p:txBody>
      </p:sp>
      <p:sp>
        <p:nvSpPr>
          <p:cNvPr id="3" name="Fußzeilenplatzhalter 2">
            <a:extLst>
              <a:ext uri="{FF2B5EF4-FFF2-40B4-BE49-F238E27FC236}">
                <a16:creationId xmlns:a16="http://schemas.microsoft.com/office/drawing/2014/main" id="{2CB2C8C6-531F-9F98-B1A7-96E30CA686D8}"/>
              </a:ext>
              <a:ext uri="{C183D7F6-B498-43B3-948B-1728B52AA6E4}">
                <adec:decorative xmlns:adec="http://schemas.microsoft.com/office/drawing/2017/decorative" val="1"/>
              </a:ext>
            </a:extLst>
          </p:cNvPr>
          <p:cNvSpPr>
            <a:spLocks noGrp="1"/>
          </p:cNvSpPr>
          <p:nvPr>
            <p:ph type="ftr" sz="quarter" idx="11"/>
          </p:nvPr>
        </p:nvSpPr>
        <p:spPr/>
        <p:txBody>
          <a:bodyPr/>
          <a:lstStyle/>
          <a:p>
            <a:r>
              <a:rPr lang="de-DE"/>
              <a:t>Beispieldatei von Nicola Pridik</a:t>
            </a:r>
          </a:p>
        </p:txBody>
      </p:sp>
      <p:sp>
        <p:nvSpPr>
          <p:cNvPr id="4" name="Foliennummernplatzhalter 3">
            <a:extLst>
              <a:ext uri="{FF2B5EF4-FFF2-40B4-BE49-F238E27FC236}">
                <a16:creationId xmlns:a16="http://schemas.microsoft.com/office/drawing/2014/main" id="{EA45DBAC-934A-78B6-1D56-B38883FE6CA4}"/>
              </a:ext>
              <a:ext uri="{C183D7F6-B498-43B3-948B-1728B52AA6E4}">
                <adec:decorative xmlns:adec="http://schemas.microsoft.com/office/drawing/2017/decorative" val="1"/>
              </a:ext>
            </a:extLst>
          </p:cNvPr>
          <p:cNvSpPr>
            <a:spLocks noGrp="1"/>
          </p:cNvSpPr>
          <p:nvPr>
            <p:ph type="sldNum" sz="quarter" idx="12"/>
          </p:nvPr>
        </p:nvSpPr>
        <p:spPr/>
        <p:txBody>
          <a:bodyPr/>
          <a:lstStyle/>
          <a:p>
            <a:fld id="{DCB03109-39F2-4DB8-8335-8578428F85EB}" type="slidenum">
              <a:rPr lang="de-DE" smtClean="0"/>
              <a:pPr/>
              <a:t>15</a:t>
            </a:fld>
            <a:endParaRPr lang="de-DE"/>
          </a:p>
        </p:txBody>
      </p:sp>
    </p:spTree>
    <p:extLst>
      <p:ext uri="{BB962C8B-B14F-4D97-AF65-F5344CB8AC3E}">
        <p14:creationId xmlns:p14="http://schemas.microsoft.com/office/powerpoint/2010/main" val="4208306669"/>
      </p:ext>
    </p:extLst>
  </p:cSld>
  <p:clrMapOvr>
    <a:masterClrMapping/>
  </p:clrMapOvr>
  <p:extLst>
    <p:ext uri="{6950BFC3-D8DA-4A85-94F7-54DA5524770B}">
      <p188:commentRel xmlns:p188="http://schemas.microsoft.com/office/powerpoint/2018/8/main" r:id="rId3"/>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F1A25D04-0ADE-1E28-2978-B6E662DDE180}"/>
              </a:ext>
              <a:ext uri="{C183D7F6-B498-43B3-948B-1728B52AA6E4}">
                <adec:decorative xmlns:adec="http://schemas.microsoft.com/office/drawing/2017/decorative" val="1"/>
              </a:ext>
            </a:extLst>
          </p:cNvPr>
          <p:cNvSpPr>
            <a:spLocks noGrp="1"/>
          </p:cNvSpPr>
          <p:nvPr>
            <p:ph type="ftr" sz="quarter" idx="11"/>
          </p:nvPr>
        </p:nvSpPr>
        <p:spPr/>
        <p:txBody>
          <a:bodyPr/>
          <a:lstStyle/>
          <a:p>
            <a:r>
              <a:rPr lang="de-DE"/>
              <a:t>Beispieldatei von Nicola Pridik</a:t>
            </a:r>
          </a:p>
        </p:txBody>
      </p:sp>
      <p:sp>
        <p:nvSpPr>
          <p:cNvPr id="5" name="Foliennummernplatzhalter 4">
            <a:extLst>
              <a:ext uri="{FF2B5EF4-FFF2-40B4-BE49-F238E27FC236}">
                <a16:creationId xmlns:a16="http://schemas.microsoft.com/office/drawing/2014/main" id="{0ADFE8AA-BA40-1FD6-1196-371377B15EAD}"/>
              </a:ext>
              <a:ext uri="{C183D7F6-B498-43B3-948B-1728B52AA6E4}">
                <adec:decorative xmlns:adec="http://schemas.microsoft.com/office/drawing/2017/decorative" val="1"/>
              </a:ext>
            </a:extLst>
          </p:cNvPr>
          <p:cNvSpPr>
            <a:spLocks noGrp="1"/>
          </p:cNvSpPr>
          <p:nvPr>
            <p:ph type="sldNum" sz="quarter" idx="12"/>
          </p:nvPr>
        </p:nvSpPr>
        <p:spPr/>
        <p:txBody>
          <a:bodyPr/>
          <a:lstStyle/>
          <a:p>
            <a:fld id="{DCB03109-39F2-4DB8-8335-8578428F85EB}" type="slidenum">
              <a:rPr lang="de-DE" smtClean="0"/>
              <a:pPr/>
              <a:t>16</a:t>
            </a:fld>
            <a:endParaRPr lang="de-DE"/>
          </a:p>
        </p:txBody>
      </p:sp>
      <p:sp>
        <p:nvSpPr>
          <p:cNvPr id="2" name="Titel 1">
            <a:extLst>
              <a:ext uri="{FF2B5EF4-FFF2-40B4-BE49-F238E27FC236}">
                <a16:creationId xmlns:a16="http://schemas.microsoft.com/office/drawing/2014/main" id="{72A6FBDC-7BD1-2DA3-75C2-1236C2C66AE3}"/>
              </a:ext>
            </a:extLst>
          </p:cNvPr>
          <p:cNvSpPr>
            <a:spLocks noGrp="1"/>
          </p:cNvSpPr>
          <p:nvPr>
            <p:ph type="title"/>
          </p:nvPr>
        </p:nvSpPr>
        <p:spPr/>
        <p:txBody>
          <a:bodyPr/>
          <a:lstStyle/>
          <a:p>
            <a:r>
              <a:rPr lang="de-DE"/>
              <a:t>Folienbeispiel Texttabelle</a:t>
            </a:r>
          </a:p>
        </p:txBody>
      </p:sp>
      <p:graphicFrame>
        <p:nvGraphicFramePr>
          <p:cNvPr id="4" name="Tabelle 4" descr="Tabelle, in der X und Y in Bezug auf fünf Kriterien verglichen werden">
            <a:extLst>
              <a:ext uri="{FF2B5EF4-FFF2-40B4-BE49-F238E27FC236}">
                <a16:creationId xmlns:a16="http://schemas.microsoft.com/office/drawing/2014/main" id="{1956DB0E-3CCC-E953-3F60-8AD178BD4AA5}"/>
              </a:ext>
            </a:extLst>
          </p:cNvPr>
          <p:cNvGraphicFramePr>
            <a:graphicFrameLocks noGrp="1"/>
          </p:cNvGraphicFramePr>
          <p:nvPr>
            <p:ph type="tbl" sz="quarter" idx="13"/>
            <p:extLst>
              <p:ext uri="{D42A27DB-BD31-4B8C-83A1-F6EECF244321}">
                <p14:modId xmlns:p14="http://schemas.microsoft.com/office/powerpoint/2010/main" val="1183139868"/>
              </p:ext>
            </p:extLst>
          </p:nvPr>
        </p:nvGraphicFramePr>
        <p:xfrm>
          <a:off x="3954463" y="896266"/>
          <a:ext cx="7485063" cy="5035196"/>
        </p:xfrm>
        <a:graphic>
          <a:graphicData uri="http://schemas.openxmlformats.org/drawingml/2006/table">
            <a:tbl>
              <a:tblPr firstRow="1" firstCol="1" bandRow="1">
                <a:tableStyleId>{21E4AEA4-8DFA-4A89-87EB-49C32662AFE0}</a:tableStyleId>
              </a:tblPr>
              <a:tblGrid>
                <a:gridCol w="2495021">
                  <a:extLst>
                    <a:ext uri="{9D8B030D-6E8A-4147-A177-3AD203B41FA5}">
                      <a16:colId xmlns:a16="http://schemas.microsoft.com/office/drawing/2014/main" val="3572861004"/>
                    </a:ext>
                  </a:extLst>
                </a:gridCol>
                <a:gridCol w="2495021">
                  <a:extLst>
                    <a:ext uri="{9D8B030D-6E8A-4147-A177-3AD203B41FA5}">
                      <a16:colId xmlns:a16="http://schemas.microsoft.com/office/drawing/2014/main" val="2034720099"/>
                    </a:ext>
                  </a:extLst>
                </a:gridCol>
                <a:gridCol w="2495021">
                  <a:extLst>
                    <a:ext uri="{9D8B030D-6E8A-4147-A177-3AD203B41FA5}">
                      <a16:colId xmlns:a16="http://schemas.microsoft.com/office/drawing/2014/main" val="43315415"/>
                    </a:ext>
                  </a:extLst>
                </a:gridCol>
              </a:tblGrid>
              <a:tr h="952520">
                <a:tc>
                  <a:txBody>
                    <a:bodyPr/>
                    <a:lstStyle/>
                    <a:p>
                      <a:endParaRPr lang="de-DE" sz="2000"/>
                    </a:p>
                  </a:txBody>
                  <a:tcPr marL="108000" marR="72000" marT="108000" marB="108000" anchor="ctr">
                    <a:lnL w="3175" cap="flat" cmpd="sng" algn="ctr">
                      <a:solidFill>
                        <a:schemeClr val="bg1"/>
                      </a:solidFill>
                      <a:prstDash val="solid"/>
                      <a:round/>
                      <a:headEnd type="none" w="med" len="med"/>
                      <a:tailEnd type="none" w="med" len="med"/>
                    </a:lnL>
                    <a:lnT w="3175" cap="flat" cmpd="sng" algn="ctr">
                      <a:solidFill>
                        <a:schemeClr val="bg1"/>
                      </a:solidFill>
                      <a:prstDash val="solid"/>
                      <a:round/>
                      <a:headEnd type="none" w="med" len="med"/>
                      <a:tailEnd type="none" w="med" len="med"/>
                    </a:lnT>
                    <a:noFill/>
                  </a:tcPr>
                </a:tc>
                <a:tc>
                  <a:txBody>
                    <a:bodyPr/>
                    <a:lstStyle/>
                    <a:p>
                      <a:r>
                        <a:rPr lang="de-DE" sz="2000"/>
                        <a:t>Spalte X</a:t>
                      </a:r>
                    </a:p>
                  </a:txBody>
                  <a:tcPr marL="108000" marR="72000" marT="108000" marB="108000" anchor="ctr">
                    <a:lnR w="19050"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solidFill>
                      <a:schemeClr val="accent1"/>
                    </a:solidFill>
                  </a:tcPr>
                </a:tc>
                <a:tc>
                  <a:txBody>
                    <a:bodyPr/>
                    <a:lstStyle/>
                    <a:p>
                      <a:r>
                        <a:rPr lang="de-DE" sz="2000">
                          <a:solidFill>
                            <a:schemeClr val="bg1"/>
                          </a:solidFill>
                        </a:rPr>
                        <a:t>Spalte Y</a:t>
                      </a:r>
                    </a:p>
                  </a:txBody>
                  <a:tcPr marL="108000" marR="72000" marT="108000" marB="108000" anchor="ctr">
                    <a:lnL w="19050"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solidFill>
                      <a:schemeClr val="accent1"/>
                    </a:solidFill>
                  </a:tcPr>
                </a:tc>
                <a:extLst>
                  <a:ext uri="{0D108BD9-81ED-4DB2-BD59-A6C34878D82A}">
                    <a16:rowId xmlns:a16="http://schemas.microsoft.com/office/drawing/2014/main" val="2780214321"/>
                  </a:ext>
                </a:extLst>
              </a:tr>
              <a:tr h="1360892">
                <a:tc>
                  <a:txBody>
                    <a:bodyPr/>
                    <a:lstStyle/>
                    <a:p>
                      <a:r>
                        <a:rPr lang="de-DE" sz="2000"/>
                        <a:t>Zeile A</a:t>
                      </a:r>
                    </a:p>
                  </a:txBody>
                  <a:tcPr marL="108000" marR="72000" marT="108000" marB="108000">
                    <a:lnL w="3175" cap="flat" cmpd="sng" algn="ctr">
                      <a:solidFill>
                        <a:schemeClr val="bg1"/>
                      </a:solidFill>
                      <a:prstDash val="solid"/>
                      <a:round/>
                      <a:headEnd type="none" w="med" len="med"/>
                      <a:tailEnd type="none" w="med" len="med"/>
                    </a:lnL>
                  </a:tcPr>
                </a:tc>
                <a:tc>
                  <a:txBody>
                    <a:bodyPr/>
                    <a:lstStyle/>
                    <a:p>
                      <a:r>
                        <a:rPr lang="de-DE" sz="2000"/>
                        <a:t>Blindtext</a:t>
                      </a:r>
                    </a:p>
                  </a:txBody>
                  <a:tcPr marL="108000" marR="72000" marT="108000" marB="108000">
                    <a:lnR w="19050" cap="flat" cmpd="sng" algn="ctr">
                      <a:solidFill>
                        <a:schemeClr val="accent6">
                          <a:lumMod val="75000"/>
                        </a:schemeClr>
                      </a:solidFill>
                      <a:prstDash val="solid"/>
                      <a:round/>
                      <a:headEnd type="none" w="med" len="med"/>
                      <a:tailEnd type="none" w="med" len="med"/>
                    </a:lnR>
                    <a:solidFill>
                      <a:schemeClr val="accent6">
                        <a:lumMod val="40000"/>
                        <a:lumOff val="60000"/>
                      </a:schemeClr>
                    </a:solidFill>
                  </a:tcPr>
                </a:tc>
                <a:tc>
                  <a:txBody>
                    <a:bodyPr/>
                    <a:lstStyle/>
                    <a:p>
                      <a:r>
                        <a:rPr lang="de-DE" sz="2000"/>
                        <a:t>Blindtext</a:t>
                      </a:r>
                    </a:p>
                  </a:txBody>
                  <a:tcPr marL="108000" marR="72000" marT="108000" marB="108000">
                    <a:lnL w="19050" cap="flat" cmpd="sng" algn="ctr">
                      <a:solidFill>
                        <a:schemeClr val="accent6">
                          <a:lumMod val="75000"/>
                        </a:schemeClr>
                      </a:solidFill>
                      <a:prstDash val="solid"/>
                      <a:round/>
                      <a:headEnd type="none" w="med" len="med"/>
                      <a:tailEnd type="none" w="med" len="med"/>
                    </a:lnL>
                    <a:lnR w="3175" cap="flat" cmpd="sng" algn="ctr">
                      <a:solidFill>
                        <a:schemeClr val="bg1"/>
                      </a:solidFill>
                      <a:prstDash val="solid"/>
                      <a:round/>
                      <a:headEnd type="none" w="med" len="med"/>
                      <a:tailEnd type="none" w="med" len="med"/>
                    </a:lnR>
                    <a:solidFill>
                      <a:schemeClr val="accent6">
                        <a:lumMod val="40000"/>
                        <a:lumOff val="60000"/>
                      </a:schemeClr>
                    </a:solidFill>
                  </a:tcPr>
                </a:tc>
                <a:extLst>
                  <a:ext uri="{0D108BD9-81ED-4DB2-BD59-A6C34878D82A}">
                    <a16:rowId xmlns:a16="http://schemas.microsoft.com/office/drawing/2014/main" val="2587180786"/>
                  </a:ext>
                </a:extLst>
              </a:tr>
              <a:tr h="1360892">
                <a:tc>
                  <a:txBody>
                    <a:bodyPr/>
                    <a:lstStyle/>
                    <a:p>
                      <a:r>
                        <a:rPr lang="de-DE" sz="2000"/>
                        <a:t>Zeile B</a:t>
                      </a:r>
                    </a:p>
                  </a:txBody>
                  <a:tcPr marL="108000" marR="72000" marT="108000" marB="108000">
                    <a:lnL w="3175" cap="flat" cmpd="sng" algn="ctr">
                      <a:solidFill>
                        <a:schemeClr val="bg1"/>
                      </a:solidFill>
                      <a:prstDash val="solid"/>
                      <a:round/>
                      <a:headEnd type="none" w="med" len="med"/>
                      <a:tailEnd type="none" w="med" len="med"/>
                    </a:lnL>
                  </a:tcPr>
                </a:tc>
                <a:tc>
                  <a:txBody>
                    <a:bodyPr/>
                    <a:lstStyle/>
                    <a:p>
                      <a:r>
                        <a:rPr lang="de-DE" sz="2000"/>
                        <a:t>Blindtext</a:t>
                      </a:r>
                    </a:p>
                  </a:txBody>
                  <a:tcPr marL="108000" marR="72000" marT="108000" marB="108000">
                    <a:lnR w="19050" cap="flat" cmpd="sng" algn="ctr">
                      <a:solidFill>
                        <a:schemeClr val="accent6">
                          <a:lumMod val="75000"/>
                        </a:schemeClr>
                      </a:solidFill>
                      <a:prstDash val="solid"/>
                      <a:round/>
                      <a:headEnd type="none" w="med" len="med"/>
                      <a:tailEnd type="none" w="med" len="med"/>
                    </a:lnR>
                    <a:solidFill>
                      <a:schemeClr val="bg1"/>
                    </a:solidFill>
                  </a:tcPr>
                </a:tc>
                <a:tc>
                  <a:txBody>
                    <a:bodyPr/>
                    <a:lstStyle/>
                    <a:p>
                      <a:r>
                        <a:rPr lang="de-DE" sz="2000"/>
                        <a:t>Blindtext</a:t>
                      </a:r>
                    </a:p>
                  </a:txBody>
                  <a:tcPr marL="108000" marR="72000" marT="108000" marB="108000">
                    <a:lnL w="19050" cap="flat" cmpd="sng" algn="ctr">
                      <a:solidFill>
                        <a:schemeClr val="accent6">
                          <a:lumMod val="75000"/>
                        </a:schemeClr>
                      </a:solidFill>
                      <a:prstDash val="solid"/>
                      <a:round/>
                      <a:headEnd type="none" w="med" len="med"/>
                      <a:tailEnd type="none" w="med" len="med"/>
                    </a:lnL>
                    <a:lnR w="3175" cap="flat" cmpd="sng" algn="ctr">
                      <a:solidFill>
                        <a:schemeClr val="bg1"/>
                      </a:solidFill>
                      <a:prstDash val="solid"/>
                      <a:round/>
                      <a:headEnd type="none" w="med" len="med"/>
                      <a:tailEnd type="none" w="med" len="med"/>
                    </a:lnR>
                    <a:solidFill>
                      <a:schemeClr val="bg1"/>
                    </a:solidFill>
                  </a:tcPr>
                </a:tc>
                <a:extLst>
                  <a:ext uri="{0D108BD9-81ED-4DB2-BD59-A6C34878D82A}">
                    <a16:rowId xmlns:a16="http://schemas.microsoft.com/office/drawing/2014/main" val="641476269"/>
                  </a:ext>
                </a:extLst>
              </a:tr>
              <a:tr h="1360892">
                <a:tc>
                  <a:txBody>
                    <a:bodyPr/>
                    <a:lstStyle/>
                    <a:p>
                      <a:r>
                        <a:rPr lang="de-DE" sz="2000"/>
                        <a:t>Zeile C</a:t>
                      </a:r>
                    </a:p>
                  </a:txBody>
                  <a:tcPr marL="108000" marR="72000" marT="108000" marB="108000">
                    <a:lnL w="3175" cap="flat" cmpd="sng" algn="ctr">
                      <a:solidFill>
                        <a:schemeClr val="bg1"/>
                      </a:solidFill>
                      <a:prstDash val="solid"/>
                      <a:round/>
                      <a:headEnd type="none" w="med" len="med"/>
                      <a:tailEnd type="none" w="med" len="med"/>
                    </a:lnL>
                  </a:tcPr>
                </a:tc>
                <a:tc>
                  <a:txBody>
                    <a:bodyPr/>
                    <a:lstStyle/>
                    <a:p>
                      <a:r>
                        <a:rPr lang="de-DE" sz="2000"/>
                        <a:t>Blindtext</a:t>
                      </a:r>
                    </a:p>
                  </a:txBody>
                  <a:tcPr marL="108000" marR="72000" marT="108000" marB="108000">
                    <a:lnR w="19050" cap="flat" cmpd="sng" algn="ctr">
                      <a:solidFill>
                        <a:schemeClr val="accent6">
                          <a:lumMod val="75000"/>
                        </a:schemeClr>
                      </a:solidFill>
                      <a:prstDash val="solid"/>
                      <a:round/>
                      <a:headEnd type="none" w="med" len="med"/>
                      <a:tailEnd type="none" w="med" len="med"/>
                    </a:lnR>
                    <a:solidFill>
                      <a:schemeClr val="accent6">
                        <a:lumMod val="40000"/>
                        <a:lumOff val="60000"/>
                      </a:schemeClr>
                    </a:solidFill>
                  </a:tcPr>
                </a:tc>
                <a:tc>
                  <a:txBody>
                    <a:bodyPr/>
                    <a:lstStyle/>
                    <a:p>
                      <a:r>
                        <a:rPr lang="de-DE" sz="2000"/>
                        <a:t>Blindtext</a:t>
                      </a:r>
                    </a:p>
                  </a:txBody>
                  <a:tcPr marL="108000" marR="72000" marT="108000" marB="108000">
                    <a:lnL w="19050" cap="flat" cmpd="sng" algn="ctr">
                      <a:solidFill>
                        <a:schemeClr val="accent6">
                          <a:lumMod val="75000"/>
                        </a:schemeClr>
                      </a:solidFill>
                      <a:prstDash val="solid"/>
                      <a:round/>
                      <a:headEnd type="none" w="med" len="med"/>
                      <a:tailEnd type="none" w="med" len="med"/>
                    </a:lnL>
                    <a:lnR w="3175" cap="flat" cmpd="sng" algn="ctr">
                      <a:solidFill>
                        <a:schemeClr val="bg1"/>
                      </a:solidFill>
                      <a:prstDash val="solid"/>
                      <a:round/>
                      <a:headEnd type="none" w="med" len="med"/>
                      <a:tailEnd type="none" w="med" len="med"/>
                    </a:lnR>
                    <a:solidFill>
                      <a:schemeClr val="accent6">
                        <a:lumMod val="40000"/>
                        <a:lumOff val="60000"/>
                      </a:schemeClr>
                    </a:solidFill>
                  </a:tcPr>
                </a:tc>
                <a:extLst>
                  <a:ext uri="{0D108BD9-81ED-4DB2-BD59-A6C34878D82A}">
                    <a16:rowId xmlns:a16="http://schemas.microsoft.com/office/drawing/2014/main" val="519320460"/>
                  </a:ext>
                </a:extLst>
              </a:tr>
            </a:tbl>
          </a:graphicData>
        </a:graphic>
      </p:graphicFrame>
    </p:spTree>
    <p:extLst>
      <p:ext uri="{BB962C8B-B14F-4D97-AF65-F5344CB8AC3E}">
        <p14:creationId xmlns:p14="http://schemas.microsoft.com/office/powerpoint/2010/main" val="2992590836"/>
      </p:ext>
    </p:extLst>
  </p:cSld>
  <p:clrMapOvr>
    <a:masterClrMapping/>
  </p:clrMapOvr>
  <p:extLst>
    <p:ext uri="{6950BFC3-D8DA-4A85-94F7-54DA5524770B}">
      <p188:commentRel xmlns:p188="http://schemas.microsoft.com/office/powerpoint/2018/8/main" r:id="rId3"/>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Gerader Verbinder 3">
            <a:extLst>
              <a:ext uri="{FF2B5EF4-FFF2-40B4-BE49-F238E27FC236}">
                <a16:creationId xmlns:a16="http://schemas.microsoft.com/office/drawing/2014/main" id="{0A691E61-FDC7-F3B7-2C61-9B60B199A366}"/>
              </a:ext>
              <a:ext uri="{C183D7F6-B498-43B3-948B-1728B52AA6E4}">
                <adec:decorative xmlns:adec="http://schemas.microsoft.com/office/drawing/2017/decorative" val="1"/>
              </a:ext>
            </a:extLst>
          </p:cNvPr>
          <p:cNvCxnSpPr>
            <a:cxnSpLocks/>
          </p:cNvCxnSpPr>
          <p:nvPr/>
        </p:nvCxnSpPr>
        <p:spPr>
          <a:xfrm>
            <a:off x="1058674" y="2586083"/>
            <a:ext cx="10451021" cy="15028"/>
          </a:xfrm>
          <a:prstGeom prst="line">
            <a:avLst/>
          </a:prstGeom>
          <a:ln w="165100">
            <a:solidFill>
              <a:schemeClr val="accent6">
                <a:lumMod val="75000"/>
              </a:schemeClr>
            </a:solidFill>
            <a:tailEnd type="triangle" w="med" len="med"/>
          </a:ln>
        </p:spPr>
        <p:style>
          <a:lnRef idx="1">
            <a:schemeClr val="accent1"/>
          </a:lnRef>
          <a:fillRef idx="0">
            <a:schemeClr val="accent1"/>
          </a:fillRef>
          <a:effectRef idx="0">
            <a:schemeClr val="accent1"/>
          </a:effectRef>
          <a:fontRef idx="minor">
            <a:schemeClr val="tx1"/>
          </a:fontRef>
        </p:style>
      </p:cxnSp>
      <p:sp>
        <p:nvSpPr>
          <p:cNvPr id="2" name="Titel 1">
            <a:extLst>
              <a:ext uri="{FF2B5EF4-FFF2-40B4-BE49-F238E27FC236}">
                <a16:creationId xmlns:a16="http://schemas.microsoft.com/office/drawing/2014/main" id="{F952A4E9-5FEB-1369-1B95-3761275C67DA}"/>
              </a:ext>
            </a:extLst>
          </p:cNvPr>
          <p:cNvSpPr>
            <a:spLocks noGrp="1"/>
          </p:cNvSpPr>
          <p:nvPr>
            <p:ph type="title"/>
          </p:nvPr>
        </p:nvSpPr>
        <p:spPr/>
        <p:txBody>
          <a:bodyPr/>
          <a:lstStyle/>
          <a:p>
            <a:r>
              <a:rPr lang="de-DE"/>
              <a:t>Die drei Stationen des Verfahrens</a:t>
            </a:r>
          </a:p>
        </p:txBody>
      </p:sp>
      <p:sp>
        <p:nvSpPr>
          <p:cNvPr id="9" name="Fußzeilenplatzhalter 8">
            <a:extLst>
              <a:ext uri="{FF2B5EF4-FFF2-40B4-BE49-F238E27FC236}">
                <a16:creationId xmlns:a16="http://schemas.microsoft.com/office/drawing/2014/main" id="{B922BA6E-4D2F-B501-C3C6-DD40125F1618}"/>
              </a:ext>
              <a:ext uri="{C183D7F6-B498-43B3-948B-1728B52AA6E4}">
                <adec:decorative xmlns:adec="http://schemas.microsoft.com/office/drawing/2017/decorative" val="1"/>
              </a:ext>
            </a:extLst>
          </p:cNvPr>
          <p:cNvSpPr>
            <a:spLocks noGrp="1"/>
          </p:cNvSpPr>
          <p:nvPr>
            <p:ph type="ftr" sz="quarter" idx="11"/>
          </p:nvPr>
        </p:nvSpPr>
        <p:spPr/>
        <p:txBody>
          <a:bodyPr/>
          <a:lstStyle/>
          <a:p>
            <a:r>
              <a:rPr lang="de-DE"/>
              <a:t>Beispieldatei von Nicola Pridik</a:t>
            </a:r>
          </a:p>
        </p:txBody>
      </p:sp>
      <p:sp>
        <p:nvSpPr>
          <p:cNvPr id="5" name="Foliennummernplatzhalter 4">
            <a:extLst>
              <a:ext uri="{FF2B5EF4-FFF2-40B4-BE49-F238E27FC236}">
                <a16:creationId xmlns:a16="http://schemas.microsoft.com/office/drawing/2014/main" id="{0011D8AF-4D53-DD28-E3A3-1D155A2DC3C5}"/>
              </a:ext>
              <a:ext uri="{C183D7F6-B498-43B3-948B-1728B52AA6E4}">
                <adec:decorative xmlns:adec="http://schemas.microsoft.com/office/drawing/2017/decorative" val="1"/>
              </a:ext>
            </a:extLst>
          </p:cNvPr>
          <p:cNvSpPr>
            <a:spLocks noGrp="1"/>
          </p:cNvSpPr>
          <p:nvPr>
            <p:ph type="sldNum" sz="quarter" idx="12"/>
          </p:nvPr>
        </p:nvSpPr>
        <p:spPr/>
        <p:txBody>
          <a:bodyPr/>
          <a:lstStyle/>
          <a:p>
            <a:fld id="{28485C48-B2AA-47B2-811A-837DAFB4942E}" type="slidenum">
              <a:rPr lang="de-DE" smtClean="0"/>
              <a:t>17</a:t>
            </a:fld>
            <a:endParaRPr lang="de-DE"/>
          </a:p>
        </p:txBody>
      </p:sp>
      <p:sp>
        <p:nvSpPr>
          <p:cNvPr id="17" name="Textfeld 16">
            <a:extLst>
              <a:ext uri="{FF2B5EF4-FFF2-40B4-BE49-F238E27FC236}">
                <a16:creationId xmlns:a16="http://schemas.microsoft.com/office/drawing/2014/main" id="{BC612933-60CE-CC80-2386-72455325DF59}"/>
              </a:ext>
              <a:ext uri="{C183D7F6-B498-43B3-948B-1728B52AA6E4}">
                <adec:decorative xmlns:adec="http://schemas.microsoft.com/office/drawing/2017/decorative" val="0"/>
              </a:ext>
            </a:extLst>
          </p:cNvPr>
          <p:cNvSpPr txBox="1"/>
          <p:nvPr/>
        </p:nvSpPr>
        <p:spPr>
          <a:xfrm>
            <a:off x="1670575" y="3271725"/>
            <a:ext cx="2535558" cy="540000"/>
          </a:xfrm>
          <a:prstGeom prst="rect">
            <a:avLst/>
          </a:prstGeom>
          <a:solidFill>
            <a:schemeClr val="accent2"/>
          </a:solidFill>
          <a:ln>
            <a:solidFill>
              <a:schemeClr val="accent2"/>
            </a:solidFill>
          </a:ln>
        </p:spPr>
        <p:txBody>
          <a:bodyPr wrap="square" rtlCol="0" anchor="ctr" anchorCtr="0">
            <a:noAutofit/>
          </a:bodyPr>
          <a:lstStyle/>
          <a:p>
            <a:pPr algn="ctr"/>
            <a:r>
              <a:rPr lang="de-DE" sz="2000">
                <a:solidFill>
                  <a:schemeClr val="bg1"/>
                </a:solidFill>
              </a:rPr>
              <a:t>Station 1</a:t>
            </a:r>
          </a:p>
        </p:txBody>
      </p:sp>
      <p:sp>
        <p:nvSpPr>
          <p:cNvPr id="19" name="Textfeld 18">
            <a:extLst>
              <a:ext uri="{FF2B5EF4-FFF2-40B4-BE49-F238E27FC236}">
                <a16:creationId xmlns:a16="http://schemas.microsoft.com/office/drawing/2014/main" id="{7BD1BA30-5EAE-87B7-C41E-538F19FEB86F}"/>
              </a:ext>
            </a:extLst>
          </p:cNvPr>
          <p:cNvSpPr txBox="1"/>
          <p:nvPr/>
        </p:nvSpPr>
        <p:spPr>
          <a:xfrm>
            <a:off x="1686133" y="3873153"/>
            <a:ext cx="2520000" cy="1369862"/>
          </a:xfrm>
          <a:prstGeom prst="rect">
            <a:avLst/>
          </a:prstGeom>
        </p:spPr>
        <p:style>
          <a:lnRef idx="2">
            <a:schemeClr val="accent2"/>
          </a:lnRef>
          <a:fillRef idx="1">
            <a:schemeClr val="lt1"/>
          </a:fillRef>
          <a:effectRef idx="0">
            <a:schemeClr val="accent2"/>
          </a:effectRef>
          <a:fontRef idx="minor">
            <a:schemeClr val="dk1"/>
          </a:fontRef>
        </p:style>
        <p:txBody>
          <a:bodyPr wrap="square" rtlCol="0">
            <a:noAutofit/>
          </a:bodyPr>
          <a:lstStyle/>
          <a:p>
            <a:r>
              <a:rPr lang="de-DE" sz="2000"/>
              <a:t>Etwas Inhalt zu Station 1</a:t>
            </a:r>
          </a:p>
        </p:txBody>
      </p:sp>
      <p:sp>
        <p:nvSpPr>
          <p:cNvPr id="16" name="Textfeld 15">
            <a:extLst>
              <a:ext uri="{FF2B5EF4-FFF2-40B4-BE49-F238E27FC236}">
                <a16:creationId xmlns:a16="http://schemas.microsoft.com/office/drawing/2014/main" id="{DE3A4BA0-38C4-AB99-B57B-91C08AD1F136}"/>
              </a:ext>
            </a:extLst>
          </p:cNvPr>
          <p:cNvSpPr txBox="1"/>
          <p:nvPr/>
        </p:nvSpPr>
        <p:spPr>
          <a:xfrm>
            <a:off x="4852778" y="3271725"/>
            <a:ext cx="2520000" cy="540000"/>
          </a:xfrm>
          <a:prstGeom prst="rect">
            <a:avLst/>
          </a:prstGeom>
          <a:solidFill>
            <a:schemeClr val="accent2"/>
          </a:solidFill>
          <a:ln>
            <a:solidFill>
              <a:schemeClr val="accent2"/>
            </a:solidFill>
          </a:ln>
        </p:spPr>
        <p:txBody>
          <a:bodyPr wrap="square" rtlCol="0" anchor="ctr" anchorCtr="0">
            <a:noAutofit/>
          </a:bodyPr>
          <a:lstStyle>
            <a:defPPr>
              <a:defRPr lang="de-DE"/>
            </a:defPPr>
            <a:lvl1pPr algn="ctr">
              <a:defRPr sz="2000">
                <a:solidFill>
                  <a:schemeClr val="bg1"/>
                </a:solidFill>
              </a:defRPr>
            </a:lvl1pPr>
          </a:lstStyle>
          <a:p>
            <a:r>
              <a:rPr lang="de-DE"/>
              <a:t>Station 2</a:t>
            </a:r>
          </a:p>
        </p:txBody>
      </p:sp>
      <p:sp>
        <p:nvSpPr>
          <p:cNvPr id="25" name="Textfeld 24">
            <a:extLst>
              <a:ext uri="{FF2B5EF4-FFF2-40B4-BE49-F238E27FC236}">
                <a16:creationId xmlns:a16="http://schemas.microsoft.com/office/drawing/2014/main" id="{B313B018-E1D0-EA06-43CE-6475AADD4947}"/>
              </a:ext>
            </a:extLst>
          </p:cNvPr>
          <p:cNvSpPr txBox="1"/>
          <p:nvPr/>
        </p:nvSpPr>
        <p:spPr>
          <a:xfrm>
            <a:off x="4852778" y="3873153"/>
            <a:ext cx="2520000" cy="1369862"/>
          </a:xfrm>
          <a:prstGeom prst="rect">
            <a:avLst/>
          </a:prstGeom>
        </p:spPr>
        <p:style>
          <a:lnRef idx="2">
            <a:schemeClr val="accent2"/>
          </a:lnRef>
          <a:fillRef idx="1">
            <a:schemeClr val="lt1"/>
          </a:fillRef>
          <a:effectRef idx="0">
            <a:schemeClr val="accent2"/>
          </a:effectRef>
          <a:fontRef idx="minor">
            <a:schemeClr val="dk1"/>
          </a:fontRef>
        </p:style>
        <p:txBody>
          <a:bodyPr wrap="square" rtlCol="0">
            <a:noAutofit/>
          </a:bodyPr>
          <a:lstStyle>
            <a:defPPr>
              <a:defRPr lang="de-DE"/>
            </a:defPPr>
            <a:lvl1pPr>
              <a:defRPr sz="2000"/>
            </a:lvl1pPr>
          </a:lstStyle>
          <a:p>
            <a:r>
              <a:rPr lang="de-DE"/>
              <a:t>Etwas Inhalt zu Station 2</a:t>
            </a:r>
          </a:p>
        </p:txBody>
      </p:sp>
      <p:sp>
        <p:nvSpPr>
          <p:cNvPr id="18" name="Textfeld 17">
            <a:extLst>
              <a:ext uri="{FF2B5EF4-FFF2-40B4-BE49-F238E27FC236}">
                <a16:creationId xmlns:a16="http://schemas.microsoft.com/office/drawing/2014/main" id="{6768C4F0-6EAE-7E81-8D60-8DFE0961C2F6}"/>
              </a:ext>
            </a:extLst>
          </p:cNvPr>
          <p:cNvSpPr txBox="1"/>
          <p:nvPr/>
        </p:nvSpPr>
        <p:spPr>
          <a:xfrm>
            <a:off x="8005309" y="3271725"/>
            <a:ext cx="2520000" cy="540000"/>
          </a:xfrm>
          <a:prstGeom prst="rect">
            <a:avLst/>
          </a:prstGeom>
          <a:solidFill>
            <a:schemeClr val="accent2"/>
          </a:solidFill>
          <a:ln>
            <a:solidFill>
              <a:schemeClr val="accent2"/>
            </a:solidFill>
          </a:ln>
        </p:spPr>
        <p:txBody>
          <a:bodyPr wrap="square" rtlCol="0" anchor="ctr" anchorCtr="0">
            <a:noAutofit/>
          </a:bodyPr>
          <a:lstStyle>
            <a:defPPr>
              <a:defRPr lang="de-DE"/>
            </a:defPPr>
            <a:lvl1pPr algn="ctr">
              <a:defRPr sz="2000">
                <a:solidFill>
                  <a:schemeClr val="bg1"/>
                </a:solidFill>
              </a:defRPr>
            </a:lvl1pPr>
          </a:lstStyle>
          <a:p>
            <a:r>
              <a:rPr lang="de-DE"/>
              <a:t>Station 3</a:t>
            </a:r>
          </a:p>
        </p:txBody>
      </p:sp>
      <p:sp>
        <p:nvSpPr>
          <p:cNvPr id="26" name="Textfeld 25">
            <a:extLst>
              <a:ext uri="{FF2B5EF4-FFF2-40B4-BE49-F238E27FC236}">
                <a16:creationId xmlns:a16="http://schemas.microsoft.com/office/drawing/2014/main" id="{A19FD07D-853A-7EBD-FEB8-A07D757EAE5F}"/>
              </a:ext>
            </a:extLst>
          </p:cNvPr>
          <p:cNvSpPr txBox="1"/>
          <p:nvPr/>
        </p:nvSpPr>
        <p:spPr>
          <a:xfrm>
            <a:off x="8005309" y="3873153"/>
            <a:ext cx="2520000" cy="1369862"/>
          </a:xfrm>
          <a:prstGeom prst="rect">
            <a:avLst/>
          </a:prstGeom>
        </p:spPr>
        <p:style>
          <a:lnRef idx="2">
            <a:schemeClr val="accent2"/>
          </a:lnRef>
          <a:fillRef idx="1">
            <a:schemeClr val="lt1"/>
          </a:fillRef>
          <a:effectRef idx="0">
            <a:schemeClr val="accent2"/>
          </a:effectRef>
          <a:fontRef idx="minor">
            <a:schemeClr val="dk1"/>
          </a:fontRef>
        </p:style>
        <p:txBody>
          <a:bodyPr wrap="square" rtlCol="0">
            <a:noAutofit/>
          </a:bodyPr>
          <a:lstStyle>
            <a:defPPr>
              <a:defRPr lang="de-DE"/>
            </a:defPPr>
            <a:lvl1pPr>
              <a:defRPr sz="2000"/>
            </a:lvl1pPr>
          </a:lstStyle>
          <a:p>
            <a:r>
              <a:rPr lang="de-DE"/>
              <a:t>Etwas Inhalt zu Station 3</a:t>
            </a:r>
          </a:p>
        </p:txBody>
      </p:sp>
      <p:sp>
        <p:nvSpPr>
          <p:cNvPr id="12" name="Ellipse 11">
            <a:extLst>
              <a:ext uri="{FF2B5EF4-FFF2-40B4-BE49-F238E27FC236}">
                <a16:creationId xmlns:a16="http://schemas.microsoft.com/office/drawing/2014/main" id="{D0F360C8-9587-DB78-F1B1-97EA0B3D4843}"/>
              </a:ext>
              <a:ext uri="{C183D7F6-B498-43B3-948B-1728B52AA6E4}">
                <adec:decorative xmlns:adec="http://schemas.microsoft.com/office/drawing/2017/decorative" val="1"/>
              </a:ext>
            </a:extLst>
          </p:cNvPr>
          <p:cNvSpPr/>
          <p:nvPr/>
        </p:nvSpPr>
        <p:spPr>
          <a:xfrm>
            <a:off x="5842778" y="2308305"/>
            <a:ext cx="540000" cy="540000"/>
          </a:xfrm>
          <a:prstGeom prst="ellipse">
            <a:avLst/>
          </a:prstGeom>
          <a:solidFill>
            <a:schemeClr val="accent2"/>
          </a:solidFill>
          <a:ln w="38100">
            <a:solidFill>
              <a:schemeClr val="bg1"/>
            </a:solid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a:lstStyle/>
          <a:p>
            <a:endParaRPr lang="de-DE"/>
          </a:p>
        </p:txBody>
      </p:sp>
      <p:sp>
        <p:nvSpPr>
          <p:cNvPr id="14" name="Ellipse 13">
            <a:extLst>
              <a:ext uri="{FF2B5EF4-FFF2-40B4-BE49-F238E27FC236}">
                <a16:creationId xmlns:a16="http://schemas.microsoft.com/office/drawing/2014/main" id="{92DF02A6-DA67-31CC-3F47-7CD7A12E2B6B}"/>
              </a:ext>
              <a:ext uri="{C183D7F6-B498-43B3-948B-1728B52AA6E4}">
                <adec:decorative xmlns:adec="http://schemas.microsoft.com/office/drawing/2017/decorative" val="1"/>
              </a:ext>
            </a:extLst>
          </p:cNvPr>
          <p:cNvSpPr/>
          <p:nvPr/>
        </p:nvSpPr>
        <p:spPr>
          <a:xfrm>
            <a:off x="8995309" y="2298772"/>
            <a:ext cx="540000" cy="540000"/>
          </a:xfrm>
          <a:prstGeom prst="ellipse">
            <a:avLst/>
          </a:prstGeom>
          <a:solidFill>
            <a:schemeClr val="accent2"/>
          </a:solidFill>
          <a:ln w="38100">
            <a:solidFill>
              <a:schemeClr val="bg1"/>
            </a:solidFill>
          </a:ln>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a:lstStyle/>
          <a:p>
            <a:endParaRPr lang="de-DE"/>
          </a:p>
        </p:txBody>
      </p:sp>
      <p:sp>
        <p:nvSpPr>
          <p:cNvPr id="10" name="Ellipse 9">
            <a:extLst>
              <a:ext uri="{FF2B5EF4-FFF2-40B4-BE49-F238E27FC236}">
                <a16:creationId xmlns:a16="http://schemas.microsoft.com/office/drawing/2014/main" id="{B98CEF69-F4F6-B169-CABA-984AFBFE0102}"/>
              </a:ext>
              <a:ext uri="{C183D7F6-B498-43B3-948B-1728B52AA6E4}">
                <adec:decorative xmlns:adec="http://schemas.microsoft.com/office/drawing/2017/decorative" val="1"/>
              </a:ext>
            </a:extLst>
          </p:cNvPr>
          <p:cNvSpPr/>
          <p:nvPr/>
        </p:nvSpPr>
        <p:spPr>
          <a:xfrm>
            <a:off x="2676133" y="2310784"/>
            <a:ext cx="540000" cy="540000"/>
          </a:xfrm>
          <a:prstGeom prst="ellipse">
            <a:avLst/>
          </a:prstGeom>
          <a:ln w="38100">
            <a:solidFill>
              <a:schemeClr val="bg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endParaRPr lang="de-DE"/>
          </a:p>
        </p:txBody>
      </p:sp>
      <p:cxnSp>
        <p:nvCxnSpPr>
          <p:cNvPr id="7" name="Gerader Verbinder 6">
            <a:extLst>
              <a:ext uri="{FF2B5EF4-FFF2-40B4-BE49-F238E27FC236}">
                <a16:creationId xmlns:a16="http://schemas.microsoft.com/office/drawing/2014/main" id="{97FB104D-33A4-1E58-ABF9-5F65A76884C0}"/>
              </a:ext>
              <a:ext uri="{C183D7F6-B498-43B3-948B-1728B52AA6E4}">
                <adec:decorative xmlns:adec="http://schemas.microsoft.com/office/drawing/2017/decorative" val="1"/>
              </a:ext>
            </a:extLst>
          </p:cNvPr>
          <p:cNvCxnSpPr>
            <a:cxnSpLocks/>
          </p:cNvCxnSpPr>
          <p:nvPr/>
        </p:nvCxnSpPr>
        <p:spPr>
          <a:xfrm>
            <a:off x="2946133" y="2850784"/>
            <a:ext cx="1" cy="420941"/>
          </a:xfrm>
          <a:prstGeom prst="line">
            <a:avLst/>
          </a:prstGeom>
          <a:ln w="317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8" name="Gerader Verbinder 7">
            <a:extLst>
              <a:ext uri="{FF2B5EF4-FFF2-40B4-BE49-F238E27FC236}">
                <a16:creationId xmlns:a16="http://schemas.microsoft.com/office/drawing/2014/main" id="{955041E1-9A69-FF3A-A19F-9603ABE63610}"/>
              </a:ext>
              <a:ext uri="{C183D7F6-B498-43B3-948B-1728B52AA6E4}">
                <adec:decorative xmlns:adec="http://schemas.microsoft.com/office/drawing/2017/decorative" val="1"/>
              </a:ext>
            </a:extLst>
          </p:cNvPr>
          <p:cNvCxnSpPr>
            <a:cxnSpLocks/>
          </p:cNvCxnSpPr>
          <p:nvPr/>
        </p:nvCxnSpPr>
        <p:spPr>
          <a:xfrm>
            <a:off x="6112778" y="2848305"/>
            <a:ext cx="1" cy="436233"/>
          </a:xfrm>
          <a:prstGeom prst="line">
            <a:avLst/>
          </a:prstGeom>
          <a:ln w="317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3" name="Gerader Verbinder 12">
            <a:extLst>
              <a:ext uri="{FF2B5EF4-FFF2-40B4-BE49-F238E27FC236}">
                <a16:creationId xmlns:a16="http://schemas.microsoft.com/office/drawing/2014/main" id="{AD7AA28B-B2FB-82C0-3171-719D813AE007}"/>
              </a:ext>
              <a:ext uri="{C183D7F6-B498-43B3-948B-1728B52AA6E4}">
                <adec:decorative xmlns:adec="http://schemas.microsoft.com/office/drawing/2017/decorative" val="1"/>
              </a:ext>
            </a:extLst>
          </p:cNvPr>
          <p:cNvCxnSpPr>
            <a:cxnSpLocks/>
          </p:cNvCxnSpPr>
          <p:nvPr/>
        </p:nvCxnSpPr>
        <p:spPr>
          <a:xfrm>
            <a:off x="9265309" y="2838772"/>
            <a:ext cx="1" cy="445766"/>
          </a:xfrm>
          <a:prstGeom prst="line">
            <a:avLst/>
          </a:prstGeom>
          <a:ln w="317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5364813"/>
      </p:ext>
    </p:extLst>
  </p:cSld>
  <p:clrMapOvr>
    <a:masterClrMapping/>
  </p:clrMapOvr>
  <p:extLst>
    <p:ext uri="{6950BFC3-D8DA-4A85-94F7-54DA5524770B}">
      <p188:commentRel xmlns:p188="http://schemas.microsoft.com/office/powerpoint/2018/8/main" r:id="rId3"/>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07B01B3A-626C-7EEB-3EDB-A82B277AD733}"/>
              </a:ext>
              <a:ext uri="{C183D7F6-B498-43B3-948B-1728B52AA6E4}">
                <adec:decorative xmlns:adec="http://schemas.microsoft.com/office/drawing/2017/decorative" val="1"/>
              </a:ext>
            </a:extLst>
          </p:cNvPr>
          <p:cNvSpPr>
            <a:spLocks noGrp="1"/>
          </p:cNvSpPr>
          <p:nvPr>
            <p:ph type="ftr" sz="quarter" idx="16"/>
          </p:nvPr>
        </p:nvSpPr>
        <p:spPr/>
        <p:txBody>
          <a:bodyPr/>
          <a:lstStyle/>
          <a:p>
            <a:r>
              <a:rPr lang="de-DE"/>
              <a:t>Beispieldatei von Nicola Pridik</a:t>
            </a:r>
          </a:p>
        </p:txBody>
      </p:sp>
      <p:sp>
        <p:nvSpPr>
          <p:cNvPr id="5" name="Foliennummernplatzhalter 4">
            <a:extLst>
              <a:ext uri="{FF2B5EF4-FFF2-40B4-BE49-F238E27FC236}">
                <a16:creationId xmlns:a16="http://schemas.microsoft.com/office/drawing/2014/main" id="{208A4CB6-76D1-C583-1669-1DE669850DA4}"/>
              </a:ext>
              <a:ext uri="{C183D7F6-B498-43B3-948B-1728B52AA6E4}">
                <adec:decorative xmlns:adec="http://schemas.microsoft.com/office/drawing/2017/decorative" val="1"/>
              </a:ext>
            </a:extLst>
          </p:cNvPr>
          <p:cNvSpPr>
            <a:spLocks noGrp="1"/>
          </p:cNvSpPr>
          <p:nvPr>
            <p:ph type="sldNum" sz="quarter" idx="17"/>
          </p:nvPr>
        </p:nvSpPr>
        <p:spPr/>
        <p:txBody>
          <a:bodyPr/>
          <a:lstStyle/>
          <a:p>
            <a:fld id="{28485C48-B2AA-47B2-811A-837DAFB4942E}" type="slidenum">
              <a:rPr lang="de-DE" smtClean="0"/>
              <a:t>18</a:t>
            </a:fld>
            <a:endParaRPr lang="de-DE"/>
          </a:p>
        </p:txBody>
      </p:sp>
      <p:sp>
        <p:nvSpPr>
          <p:cNvPr id="2" name="Titel 1">
            <a:extLst>
              <a:ext uri="{FF2B5EF4-FFF2-40B4-BE49-F238E27FC236}">
                <a16:creationId xmlns:a16="http://schemas.microsoft.com/office/drawing/2014/main" id="{93F650C9-F719-E9D7-8EB1-95737FD559A9}"/>
              </a:ext>
            </a:extLst>
          </p:cNvPr>
          <p:cNvSpPr>
            <a:spLocks noGrp="1"/>
          </p:cNvSpPr>
          <p:nvPr>
            <p:ph type="title"/>
          </p:nvPr>
        </p:nvSpPr>
        <p:spPr>
          <a:xfrm>
            <a:off x="466725" y="361380"/>
            <a:ext cx="3487738" cy="984885"/>
          </a:xfrm>
        </p:spPr>
        <p:txBody>
          <a:bodyPr/>
          <a:lstStyle/>
          <a:p>
            <a:r>
              <a:rPr lang="de-DE"/>
              <a:t>Wie verteilen sich die Stimmen auf die Parteien?</a:t>
            </a:r>
          </a:p>
        </p:txBody>
      </p:sp>
      <p:sp>
        <p:nvSpPr>
          <p:cNvPr id="9" name="Textplatzhalter 8">
            <a:extLst>
              <a:ext uri="{FF2B5EF4-FFF2-40B4-BE49-F238E27FC236}">
                <a16:creationId xmlns:a16="http://schemas.microsoft.com/office/drawing/2014/main" id="{56989CF5-887F-74C9-C236-286795B4A5B2}"/>
              </a:ext>
            </a:extLst>
          </p:cNvPr>
          <p:cNvSpPr>
            <a:spLocks noGrp="1"/>
          </p:cNvSpPr>
          <p:nvPr>
            <p:ph type="body" sz="quarter" idx="18"/>
          </p:nvPr>
        </p:nvSpPr>
        <p:spPr>
          <a:xfrm>
            <a:off x="466725" y="4416197"/>
            <a:ext cx="4495799" cy="1162278"/>
          </a:xfrm>
        </p:spPr>
        <p:txBody>
          <a:bodyPr/>
          <a:lstStyle/>
          <a:p>
            <a:pPr lvl="1"/>
            <a:r>
              <a:rPr lang="de-DE"/>
              <a:t>Lorem ipsum dolor sit amet, consectetuer adipiscing elit. Aenean commodo ligula eget dolor.</a:t>
            </a:r>
          </a:p>
        </p:txBody>
      </p:sp>
      <p:pic>
        <p:nvPicPr>
          <p:cNvPr id="11" name="Grafik 10" descr="Donut-Diagramm:&#10;Partei A: 58 %&#10;Partei B: 23 %&#10;Partei C: 10 %&#10;Partei D: 9 %">
            <a:extLst>
              <a:ext uri="{FF2B5EF4-FFF2-40B4-BE49-F238E27FC236}">
                <a16:creationId xmlns:a16="http://schemas.microsoft.com/office/drawing/2014/main" id="{ABE87614-07FC-3FB8-2940-9D04CE838AF7}"/>
              </a:ext>
            </a:extLst>
          </p:cNvPr>
          <p:cNvPicPr>
            <a:picLocks noChangeAspect="1"/>
          </p:cNvPicPr>
          <p:nvPr/>
        </p:nvPicPr>
        <p:blipFill rotWithShape="1">
          <a:blip r:embed="rId4">
            <a:extLst>
              <a:ext uri="{28A0092B-C50C-407E-A947-70E740481C1C}">
                <a14:useLocalDpi xmlns:a14="http://schemas.microsoft.com/office/drawing/2010/main" val="0"/>
              </a:ext>
            </a:extLst>
          </a:blip>
          <a:srcRect l="22632" r="23093"/>
          <a:stretch/>
        </p:blipFill>
        <p:spPr>
          <a:xfrm>
            <a:off x="5729577" y="745348"/>
            <a:ext cx="6520872" cy="5367303"/>
          </a:xfrm>
          <a:prstGeom prst="rect">
            <a:avLst/>
          </a:prstGeom>
        </p:spPr>
      </p:pic>
    </p:spTree>
    <p:extLst>
      <p:ext uri="{BB962C8B-B14F-4D97-AF65-F5344CB8AC3E}">
        <p14:creationId xmlns:p14="http://schemas.microsoft.com/office/powerpoint/2010/main" val="2725126441"/>
      </p:ext>
    </p:extLst>
  </p:cSld>
  <p:clrMapOvr>
    <a:masterClrMapping/>
  </p:clrMapOvr>
  <p:extLst>
    <p:ext uri="{6950BFC3-D8DA-4A85-94F7-54DA5524770B}">
      <p188:commentRel xmlns:p188="http://schemas.microsoft.com/office/powerpoint/2018/8/main" r:id="rId3"/>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30CC78EF-B7C3-BA63-D70C-CC1B67F60C28}"/>
              </a:ext>
            </a:extLst>
          </p:cNvPr>
          <p:cNvSpPr>
            <a:spLocks noGrp="1"/>
          </p:cNvSpPr>
          <p:nvPr>
            <p:ph type="title"/>
          </p:nvPr>
        </p:nvSpPr>
        <p:spPr/>
        <p:txBody>
          <a:bodyPr/>
          <a:lstStyle/>
          <a:p>
            <a:r>
              <a:rPr lang="de-DE" dirty="0"/>
              <a:t>Folie mit einer Verlinkung ins Internet</a:t>
            </a:r>
          </a:p>
        </p:txBody>
      </p:sp>
      <p:sp>
        <p:nvSpPr>
          <p:cNvPr id="5" name="Textplatzhalter 4">
            <a:extLst>
              <a:ext uri="{FF2B5EF4-FFF2-40B4-BE49-F238E27FC236}">
                <a16:creationId xmlns:a16="http://schemas.microsoft.com/office/drawing/2014/main" id="{D5296A10-87F3-63C2-95FB-2AF9E2FF10DF}"/>
              </a:ext>
            </a:extLst>
          </p:cNvPr>
          <p:cNvSpPr>
            <a:spLocks noGrp="1"/>
          </p:cNvSpPr>
          <p:nvPr>
            <p:ph type="body" sz="quarter" idx="13"/>
          </p:nvPr>
        </p:nvSpPr>
        <p:spPr>
          <a:xfrm>
            <a:off x="2844800" y="1276350"/>
            <a:ext cx="7503799" cy="4391025"/>
          </a:xfrm>
        </p:spPr>
        <p:txBody>
          <a:bodyPr/>
          <a:lstStyle/>
          <a:p>
            <a:pPr>
              <a:buNone/>
            </a:pPr>
            <a:r>
              <a:rPr lang="de-DE" sz="3600" dirty="0"/>
              <a:t>Besuchen </a:t>
            </a:r>
            <a:r>
              <a:rPr lang="de-DE" sz="3600"/>
              <a:t>Sie die </a:t>
            </a:r>
            <a:r>
              <a:rPr lang="de-DE" sz="3600" dirty="0">
                <a:solidFill>
                  <a:schemeClr val="accent2"/>
                </a:solidFill>
                <a:hlinkClick r:id="rId4">
                  <a:extLst>
                    <a:ext uri="{A12FA001-AC4F-418D-AE19-62706E023703}">
                      <ahyp:hlinkClr xmlns:ahyp="http://schemas.microsoft.com/office/drawing/2018/hyperlinkcolor" val="tx"/>
                    </a:ext>
                  </a:extLst>
                </a:hlinkClick>
              </a:rPr>
              <a:t>Website zum </a:t>
            </a:r>
            <a:br>
              <a:rPr lang="de-DE" sz="3600" dirty="0">
                <a:solidFill>
                  <a:schemeClr val="accent2"/>
                </a:solidFill>
                <a:hlinkClick r:id="rId4">
                  <a:extLst>
                    <a:ext uri="{A12FA001-AC4F-418D-AE19-62706E023703}">
                      <ahyp:hlinkClr xmlns:ahyp="http://schemas.microsoft.com/office/drawing/2018/hyperlinkcolor" val="tx"/>
                    </a:ext>
                  </a:extLst>
                </a:hlinkClick>
              </a:rPr>
            </a:br>
            <a:r>
              <a:rPr lang="de-DE" sz="3600" dirty="0">
                <a:solidFill>
                  <a:schemeClr val="accent2"/>
                </a:solidFill>
                <a:hlinkClick r:id="rId4">
                  <a:extLst>
                    <a:ext uri="{A12FA001-AC4F-418D-AE19-62706E023703}">
                      <ahyp:hlinkClr xmlns:ahyp="http://schemas.microsoft.com/office/drawing/2018/hyperlinkcolor" val="tx"/>
                    </a:ext>
                  </a:extLst>
                </a:hlinkClick>
              </a:rPr>
              <a:t>E-Book Designfarben </a:t>
            </a:r>
            <a:r>
              <a:rPr lang="de-DE" sz="3600">
                <a:solidFill>
                  <a:schemeClr val="accent2"/>
                </a:solidFill>
                <a:hlinkClick r:id="rId4">
                  <a:extLst>
                    <a:ext uri="{A12FA001-AC4F-418D-AE19-62706E023703}">
                      <ahyp:hlinkClr xmlns:ahyp="http://schemas.microsoft.com/office/drawing/2018/hyperlinkcolor" val="tx"/>
                    </a:ext>
                  </a:extLst>
                </a:hlinkClick>
              </a:rPr>
              <a:t>in PowerPoint</a:t>
            </a:r>
            <a:r>
              <a:rPr lang="de-DE" sz="3600">
                <a:solidFill>
                  <a:schemeClr val="accent2"/>
                </a:solidFill>
              </a:rPr>
              <a:t> </a:t>
            </a:r>
            <a:r>
              <a:rPr lang="de-DE" sz="3600"/>
              <a:t>(Link öffnet Website)</a:t>
            </a:r>
            <a:endParaRPr lang="de-DE" sz="3600" dirty="0"/>
          </a:p>
        </p:txBody>
      </p:sp>
    </p:spTree>
    <p:extLst>
      <p:ext uri="{BB962C8B-B14F-4D97-AF65-F5344CB8AC3E}">
        <p14:creationId xmlns:p14="http://schemas.microsoft.com/office/powerpoint/2010/main" val="586469430"/>
      </p:ext>
    </p:extLst>
  </p:cSld>
  <p:clrMapOvr>
    <a:masterClrMapping/>
  </p:clrMapOvr>
  <p:extLst>
    <p:ext uri="{6950BFC3-D8DA-4A85-94F7-54DA5524770B}">
      <p188:commentRel xmlns:p188="http://schemas.microsoft.com/office/powerpoint/2018/8/main" r:id="rId3"/>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3792C3-6D4E-0DEE-122E-F4D5D27F598F}"/>
              </a:ext>
            </a:extLst>
          </p:cNvPr>
          <p:cNvSpPr>
            <a:spLocks noGrp="1"/>
          </p:cNvSpPr>
          <p:nvPr>
            <p:ph type="title"/>
          </p:nvPr>
        </p:nvSpPr>
        <p:spPr/>
        <p:txBody>
          <a:bodyPr/>
          <a:lstStyle/>
          <a:p>
            <a:r>
              <a:rPr lang="de-DE" dirty="0"/>
              <a:t>Wozu diese Datei dienen soll</a:t>
            </a:r>
          </a:p>
        </p:txBody>
      </p:sp>
      <p:sp>
        <p:nvSpPr>
          <p:cNvPr id="7" name="Foliennummernplatzhalter 6">
            <a:extLst>
              <a:ext uri="{FF2B5EF4-FFF2-40B4-BE49-F238E27FC236}">
                <a16:creationId xmlns:a16="http://schemas.microsoft.com/office/drawing/2014/main" id="{67EAFD5E-CCFE-5AE1-E945-4BEC739F45A7}"/>
              </a:ext>
              <a:ext uri="{C183D7F6-B498-43B3-948B-1728B52AA6E4}">
                <adec:decorative xmlns:adec="http://schemas.microsoft.com/office/drawing/2017/decorative" val="1"/>
              </a:ext>
            </a:extLst>
          </p:cNvPr>
          <p:cNvSpPr>
            <a:spLocks noGrp="1"/>
          </p:cNvSpPr>
          <p:nvPr>
            <p:ph type="sldNum" sz="quarter" idx="12"/>
          </p:nvPr>
        </p:nvSpPr>
        <p:spPr/>
        <p:txBody>
          <a:bodyPr/>
          <a:lstStyle/>
          <a:p>
            <a:fld id="{DCB03109-39F2-4DB8-8335-8578428F85EB}" type="slidenum">
              <a:rPr lang="de-DE" smtClean="0"/>
              <a:pPr/>
              <a:t>2</a:t>
            </a:fld>
            <a:endParaRPr lang="de-DE" dirty="0"/>
          </a:p>
        </p:txBody>
      </p:sp>
      <p:sp>
        <p:nvSpPr>
          <p:cNvPr id="3" name="Textplatzhalter 2">
            <a:extLst>
              <a:ext uri="{FF2B5EF4-FFF2-40B4-BE49-F238E27FC236}">
                <a16:creationId xmlns:a16="http://schemas.microsoft.com/office/drawing/2014/main" id="{E0104292-E52F-32CF-3B0F-4AF380A0DCE8}"/>
              </a:ext>
            </a:extLst>
          </p:cNvPr>
          <p:cNvSpPr>
            <a:spLocks noGrp="1"/>
          </p:cNvSpPr>
          <p:nvPr>
            <p:ph type="body" sz="quarter" idx="13"/>
          </p:nvPr>
        </p:nvSpPr>
        <p:spPr>
          <a:xfrm>
            <a:off x="3954463" y="1845226"/>
            <a:ext cx="6856560" cy="4158953"/>
          </a:xfrm>
        </p:spPr>
        <p:txBody>
          <a:bodyPr/>
          <a:lstStyle/>
          <a:p>
            <a:pPr lvl="1"/>
            <a:r>
              <a:rPr lang="de-DE" dirty="0"/>
              <a:t>Diese Datei ist Teil eines </a:t>
            </a:r>
            <a:r>
              <a:rPr lang="de-DE" dirty="0">
                <a:hlinkClick r:id="rId3"/>
              </a:rPr>
              <a:t>Beitrags, den ich im Juli 2023 in meinem Blog </a:t>
            </a:r>
            <a:r>
              <a:rPr lang="de-DE">
                <a:hlinkClick r:id="rId3"/>
              </a:rPr>
              <a:t>veröffentlicht habe</a:t>
            </a:r>
            <a:r>
              <a:rPr lang="de-DE"/>
              <a:t> (Link öffnet Website von Nicola Pridik). </a:t>
            </a:r>
            <a:r>
              <a:rPr lang="de-DE" dirty="0"/>
              <a:t>Sie soll Ihnen ermöglichen, sich eine weitgehend von Barrieren befreite Präsentationsdatei aus der Nähe anzuschauen. So möchte ich über Aspekte der Barrierefreiheit von Präsentationen informieren, Ihr Interesse am Thema wecken und meine Leistungen in diesem Bereich transparent machen. Die Datei ist ohne den Blogbeitrag nicht in allen Teilen verständlich. Ich empfehle daher, den Beitrag zuerst zu </a:t>
            </a:r>
            <a:r>
              <a:rPr lang="de-DE"/>
              <a:t>lesen. </a:t>
            </a:r>
          </a:p>
        </p:txBody>
      </p:sp>
    </p:spTree>
    <p:extLst>
      <p:ext uri="{BB962C8B-B14F-4D97-AF65-F5344CB8AC3E}">
        <p14:creationId xmlns:p14="http://schemas.microsoft.com/office/powerpoint/2010/main" val="36034740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A536F8-F1B1-B452-4CC1-2BA686A5C590}"/>
              </a:ext>
            </a:extLst>
          </p:cNvPr>
          <p:cNvSpPr>
            <a:spLocks noGrp="1"/>
          </p:cNvSpPr>
          <p:nvPr>
            <p:ph type="title"/>
          </p:nvPr>
        </p:nvSpPr>
        <p:spPr/>
        <p:txBody>
          <a:bodyPr/>
          <a:lstStyle/>
          <a:p>
            <a:r>
              <a:rPr lang="de-DE"/>
              <a:t>Weitere Bestandteile einer Präsentationsvorlage</a:t>
            </a:r>
          </a:p>
        </p:txBody>
      </p:sp>
      <p:sp>
        <p:nvSpPr>
          <p:cNvPr id="6" name="Textplatzhalter 5">
            <a:extLst>
              <a:ext uri="{FF2B5EF4-FFF2-40B4-BE49-F238E27FC236}">
                <a16:creationId xmlns:a16="http://schemas.microsoft.com/office/drawing/2014/main" id="{D9203EDB-F2CC-1D72-72B2-417A8A533475}"/>
              </a:ext>
            </a:extLst>
          </p:cNvPr>
          <p:cNvSpPr>
            <a:spLocks noGrp="1"/>
          </p:cNvSpPr>
          <p:nvPr>
            <p:ph type="body" idx="1"/>
          </p:nvPr>
        </p:nvSpPr>
        <p:spPr/>
        <p:txBody>
          <a:bodyPr/>
          <a:lstStyle/>
          <a:p>
            <a:r>
              <a:rPr lang="de-DE"/>
              <a:t>Das Kapitel enthält nicht alle Bestandteile</a:t>
            </a:r>
          </a:p>
        </p:txBody>
      </p:sp>
    </p:spTree>
    <p:extLst>
      <p:ext uri="{BB962C8B-B14F-4D97-AF65-F5344CB8AC3E}">
        <p14:creationId xmlns:p14="http://schemas.microsoft.com/office/powerpoint/2010/main" val="42002387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8168E0-6BDB-8705-900B-EF1140745357}"/>
              </a:ext>
            </a:extLst>
          </p:cNvPr>
          <p:cNvSpPr>
            <a:spLocks noGrp="1"/>
          </p:cNvSpPr>
          <p:nvPr>
            <p:ph type="title"/>
          </p:nvPr>
        </p:nvSpPr>
        <p:spPr/>
        <p:txBody>
          <a:bodyPr/>
          <a:lstStyle/>
          <a:p>
            <a:r>
              <a:rPr lang="de-DE"/>
              <a:t>Titelfolie des Handouts</a:t>
            </a:r>
          </a:p>
        </p:txBody>
      </p:sp>
      <p:sp>
        <p:nvSpPr>
          <p:cNvPr id="3" name="Grafik 4" descr="Icon eines Warndreiecks">
            <a:extLst>
              <a:ext uri="{FF2B5EF4-FFF2-40B4-BE49-F238E27FC236}">
                <a16:creationId xmlns:a16="http://schemas.microsoft.com/office/drawing/2014/main" id="{BEEAA5BA-853D-B9E8-29EE-BEB1EFFB4054}"/>
              </a:ext>
              <a:ext uri="{C183D7F6-B498-43B3-948B-1728B52AA6E4}">
                <adec:decorative xmlns:adec="http://schemas.microsoft.com/office/drawing/2017/decorative" val="0"/>
              </a:ext>
            </a:extLst>
          </p:cNvPr>
          <p:cNvSpPr/>
          <p:nvPr/>
        </p:nvSpPr>
        <p:spPr>
          <a:xfrm>
            <a:off x="1297234" y="1771875"/>
            <a:ext cx="3519275" cy="3102213"/>
          </a:xfrm>
          <a:custGeom>
            <a:avLst/>
            <a:gdLst>
              <a:gd name="connsiteX0" fmla="*/ 3497938 w 3519275"/>
              <a:gd name="connsiteY0" fmla="*/ 2857383 h 3102213"/>
              <a:gd name="connsiteX1" fmla="*/ 1902456 w 3519275"/>
              <a:gd name="connsiteY1" fmla="*/ 82630 h 3102213"/>
              <a:gd name="connsiteX2" fmla="*/ 1620900 w 3519275"/>
              <a:gd name="connsiteY2" fmla="*/ 82630 h 3102213"/>
              <a:gd name="connsiteX3" fmla="*/ 21337 w 3519275"/>
              <a:gd name="connsiteY3" fmla="*/ 2857383 h 3102213"/>
              <a:gd name="connsiteX4" fmla="*/ 164155 w 3519275"/>
              <a:gd name="connsiteY4" fmla="*/ 3102214 h 3102213"/>
              <a:gd name="connsiteX5" fmla="*/ 1759638 w 3519275"/>
              <a:gd name="connsiteY5" fmla="*/ 3102214 h 3102213"/>
              <a:gd name="connsiteX6" fmla="*/ 3355120 w 3519275"/>
              <a:gd name="connsiteY6" fmla="*/ 3102214 h 3102213"/>
              <a:gd name="connsiteX7" fmla="*/ 3497938 w 3519275"/>
              <a:gd name="connsiteY7" fmla="*/ 2857383 h 3102213"/>
              <a:gd name="connsiteX8" fmla="*/ 1637222 w 3519275"/>
              <a:gd name="connsiteY8" fmla="*/ 735513 h 3102213"/>
              <a:gd name="connsiteX9" fmla="*/ 1882053 w 3519275"/>
              <a:gd name="connsiteY9" fmla="*/ 735513 h 3102213"/>
              <a:gd name="connsiteX10" fmla="*/ 1882053 w 3519275"/>
              <a:gd name="connsiteY10" fmla="*/ 2163695 h 3102213"/>
              <a:gd name="connsiteX11" fmla="*/ 1637222 w 3519275"/>
              <a:gd name="connsiteY11" fmla="*/ 2163695 h 3102213"/>
              <a:gd name="connsiteX12" fmla="*/ 1637222 w 3519275"/>
              <a:gd name="connsiteY12" fmla="*/ 735513 h 3102213"/>
              <a:gd name="connsiteX13" fmla="*/ 1759638 w 3519275"/>
              <a:gd name="connsiteY13" fmla="*/ 2734967 h 3102213"/>
              <a:gd name="connsiteX14" fmla="*/ 1555612 w 3519275"/>
              <a:gd name="connsiteY14" fmla="*/ 2530941 h 3102213"/>
              <a:gd name="connsiteX15" fmla="*/ 1759638 w 3519275"/>
              <a:gd name="connsiteY15" fmla="*/ 2326915 h 3102213"/>
              <a:gd name="connsiteX16" fmla="*/ 1963664 w 3519275"/>
              <a:gd name="connsiteY16" fmla="*/ 2530941 h 3102213"/>
              <a:gd name="connsiteX17" fmla="*/ 1759638 w 3519275"/>
              <a:gd name="connsiteY17" fmla="*/ 2734967 h 31022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519275" h="3102213">
                <a:moveTo>
                  <a:pt x="3497938" y="2857383"/>
                </a:moveTo>
                <a:lnTo>
                  <a:pt x="1902456" y="82630"/>
                </a:lnTo>
                <a:cubicBezTo>
                  <a:pt x="1841248" y="-27543"/>
                  <a:pt x="1682108" y="-27543"/>
                  <a:pt x="1620900" y="82630"/>
                </a:cubicBezTo>
                <a:lnTo>
                  <a:pt x="21337" y="2857383"/>
                </a:lnTo>
                <a:cubicBezTo>
                  <a:pt x="-39871" y="2967556"/>
                  <a:pt x="37659" y="3102214"/>
                  <a:pt x="164155" y="3102214"/>
                </a:cubicBezTo>
                <a:lnTo>
                  <a:pt x="1759638" y="3102214"/>
                </a:lnTo>
                <a:lnTo>
                  <a:pt x="3355120" y="3102214"/>
                </a:lnTo>
                <a:cubicBezTo>
                  <a:pt x="3481616" y="3102214"/>
                  <a:pt x="3559146" y="2967556"/>
                  <a:pt x="3497938" y="2857383"/>
                </a:cubicBezTo>
                <a:close/>
                <a:moveTo>
                  <a:pt x="1637222" y="735513"/>
                </a:moveTo>
                <a:lnTo>
                  <a:pt x="1882053" y="735513"/>
                </a:lnTo>
                <a:lnTo>
                  <a:pt x="1882053" y="2163695"/>
                </a:lnTo>
                <a:lnTo>
                  <a:pt x="1637222" y="2163695"/>
                </a:lnTo>
                <a:lnTo>
                  <a:pt x="1637222" y="735513"/>
                </a:lnTo>
                <a:close/>
                <a:moveTo>
                  <a:pt x="1759638" y="2734967"/>
                </a:moveTo>
                <a:cubicBezTo>
                  <a:pt x="1645383" y="2734967"/>
                  <a:pt x="1555612" y="2645196"/>
                  <a:pt x="1555612" y="2530941"/>
                </a:cubicBezTo>
                <a:cubicBezTo>
                  <a:pt x="1555612" y="2416687"/>
                  <a:pt x="1645383" y="2326915"/>
                  <a:pt x="1759638" y="2326915"/>
                </a:cubicBezTo>
                <a:cubicBezTo>
                  <a:pt x="1873892" y="2326915"/>
                  <a:pt x="1963664" y="2416687"/>
                  <a:pt x="1963664" y="2530941"/>
                </a:cubicBezTo>
                <a:cubicBezTo>
                  <a:pt x="1963664" y="2645196"/>
                  <a:pt x="1873892" y="2734967"/>
                  <a:pt x="1759638" y="2734967"/>
                </a:cubicBezTo>
                <a:close/>
              </a:path>
            </a:pathLst>
          </a:custGeom>
          <a:solidFill>
            <a:schemeClr val="accent2"/>
          </a:solidFill>
          <a:ln w="40779" cap="flat">
            <a:noFill/>
            <a:prstDash val="solid"/>
            <a:miter/>
          </a:ln>
        </p:spPr>
        <p:txBody>
          <a:bodyPr rtlCol="0" anchor="ctr"/>
          <a:lstStyle/>
          <a:p>
            <a:endParaRPr lang="de-DE"/>
          </a:p>
        </p:txBody>
      </p:sp>
      <p:sp>
        <p:nvSpPr>
          <p:cNvPr id="6" name="Textfeld 5">
            <a:extLst>
              <a:ext uri="{FF2B5EF4-FFF2-40B4-BE49-F238E27FC236}">
                <a16:creationId xmlns:a16="http://schemas.microsoft.com/office/drawing/2014/main" id="{6118AF0E-8AC9-A7F5-FBC1-FDFE1C2A01EF}"/>
              </a:ext>
              <a:ext uri="{C183D7F6-B498-43B3-948B-1728B52AA6E4}">
                <adec:decorative xmlns:adec="http://schemas.microsoft.com/office/drawing/2017/decorative" val="0"/>
              </a:ext>
            </a:extLst>
          </p:cNvPr>
          <p:cNvSpPr txBox="1"/>
          <p:nvPr/>
        </p:nvSpPr>
        <p:spPr>
          <a:xfrm>
            <a:off x="6221413" y="2067506"/>
            <a:ext cx="5510220" cy="2721964"/>
          </a:xfrm>
          <a:prstGeom prst="rect">
            <a:avLst/>
          </a:prstGeom>
          <a:noFill/>
        </p:spPr>
        <p:txBody>
          <a:bodyPr wrap="square" rtlCol="0">
            <a:spAutoFit/>
          </a:bodyPr>
          <a:lstStyle/>
          <a:p>
            <a:pPr algn="l">
              <a:lnSpc>
                <a:spcPct val="120000"/>
              </a:lnSpc>
            </a:pPr>
            <a:r>
              <a:rPr lang="de-DE" sz="2400"/>
              <a:t>Hinter dieser Seite verbirgt sich die Titelseite des Handouts. Gehen Sie unter </a:t>
            </a:r>
            <a:r>
              <a:rPr lang="de-DE" sz="2400" i="1"/>
              <a:t>Ansicht</a:t>
            </a:r>
            <a:r>
              <a:rPr lang="de-DE" sz="2400"/>
              <a:t> auf </a:t>
            </a:r>
            <a:r>
              <a:rPr lang="de-DE" sz="2400" i="1"/>
              <a:t>Notizenseite</a:t>
            </a:r>
            <a:r>
              <a:rPr lang="de-DE" sz="2400"/>
              <a:t> und schauen Sie sich die Titelseite an. Sie können in der Ansicht außerdem durch alle Folien der Datei scrollen.</a:t>
            </a:r>
          </a:p>
        </p:txBody>
      </p:sp>
    </p:spTree>
    <p:extLst>
      <p:ext uri="{BB962C8B-B14F-4D97-AF65-F5344CB8AC3E}">
        <p14:creationId xmlns:p14="http://schemas.microsoft.com/office/powerpoint/2010/main" val="827151200"/>
      </p:ext>
    </p:extLst>
  </p:cSld>
  <p:clrMapOvr>
    <a:masterClrMapping/>
  </p:clrMapOvr>
  <p:extLst>
    <p:ext uri="{6950BFC3-D8DA-4A85-94F7-54DA5524770B}">
      <p188:commentRel xmlns:p188="http://schemas.microsoft.com/office/powerpoint/2018/8/main" r:id="rId3"/>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8">
            <a:extLst>
              <a:ext uri="{FF2B5EF4-FFF2-40B4-BE49-F238E27FC236}">
                <a16:creationId xmlns:a16="http://schemas.microsoft.com/office/drawing/2014/main" id="{5AD91DDD-8ED5-C91A-9A1C-78C48C0B7A9D}"/>
              </a:ext>
              <a:ext uri="{C183D7F6-B498-43B3-948B-1728B52AA6E4}">
                <adec:decorative xmlns:adec="http://schemas.microsoft.com/office/drawing/2017/decorative" val="1"/>
              </a:ext>
            </a:extLst>
          </p:cNvPr>
          <p:cNvSpPr/>
          <p:nvPr/>
        </p:nvSpPr>
        <p:spPr>
          <a:xfrm>
            <a:off x="479424" y="3326138"/>
            <a:ext cx="2679700" cy="453183"/>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72000" bIns="7200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ea typeface="+mn-ea"/>
                <a:cs typeface="+mn-cs"/>
              </a:rPr>
              <a:t>Weiße Schrift</a:t>
            </a:r>
          </a:p>
        </p:txBody>
      </p:sp>
      <p:sp>
        <p:nvSpPr>
          <p:cNvPr id="3" name="Rectangle 29">
            <a:extLst>
              <a:ext uri="{FF2B5EF4-FFF2-40B4-BE49-F238E27FC236}">
                <a16:creationId xmlns:a16="http://schemas.microsoft.com/office/drawing/2014/main" id="{E28D9EEE-3CB1-BF82-858E-200062379F5B}"/>
              </a:ext>
              <a:ext uri="{C183D7F6-B498-43B3-948B-1728B52AA6E4}">
                <adec:decorative xmlns:adec="http://schemas.microsoft.com/office/drawing/2017/decorative" val="1"/>
              </a:ext>
            </a:extLst>
          </p:cNvPr>
          <p:cNvSpPr>
            <a:spLocks/>
          </p:cNvSpPr>
          <p:nvPr/>
        </p:nvSpPr>
        <p:spPr>
          <a:xfrm>
            <a:off x="3375025" y="3326138"/>
            <a:ext cx="2679700" cy="453183"/>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72000" bIns="7200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bg1"/>
                </a:solidFill>
                <a:effectLst/>
                <a:uLnTx/>
                <a:uFillTx/>
                <a:ea typeface="+mn-ea"/>
                <a:cs typeface="+mn-cs"/>
              </a:rPr>
              <a:t>Weiße Schrift</a:t>
            </a:r>
          </a:p>
        </p:txBody>
      </p:sp>
      <p:sp>
        <p:nvSpPr>
          <p:cNvPr id="4" name="Rectangle 30">
            <a:extLst>
              <a:ext uri="{FF2B5EF4-FFF2-40B4-BE49-F238E27FC236}">
                <a16:creationId xmlns:a16="http://schemas.microsoft.com/office/drawing/2014/main" id="{42AFD739-EAA1-2923-7CDF-1E92BFBB4716}"/>
              </a:ext>
              <a:ext uri="{C183D7F6-B498-43B3-948B-1728B52AA6E4}">
                <adec:decorative xmlns:adec="http://schemas.microsoft.com/office/drawing/2017/decorative" val="1"/>
              </a:ext>
            </a:extLst>
          </p:cNvPr>
          <p:cNvSpPr/>
          <p:nvPr/>
        </p:nvSpPr>
        <p:spPr>
          <a:xfrm>
            <a:off x="471993" y="3857256"/>
            <a:ext cx="2679700" cy="1094584"/>
          </a:xfrm>
          <a:prstGeom prst="rect">
            <a:avLst/>
          </a:prstGeom>
          <a:solidFill>
            <a:schemeClr val="accent6">
              <a:lumMod val="40000"/>
              <a:lumOff val="60000"/>
            </a:schemeClr>
          </a:solidFill>
          <a:ln>
            <a:solidFill>
              <a:srgbClr val="E5E5E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72000" bIns="72000" numCol="1" spcCol="0" rtlCol="0" fromWordArt="0" anchor="t" anchorCtr="0" forceAA="0" compatLnSpc="1">
            <a:prstTxWarp prst="textNoShape">
              <a:avLst/>
            </a:prstTxWarp>
            <a:noAutofit/>
          </a:bodyPr>
          <a:lstStyle/>
          <a:p>
            <a:pPr>
              <a:lnSpc>
                <a:spcPct val="110000"/>
              </a:lnSpc>
            </a:pPr>
            <a:r>
              <a:rPr lang="en-US" sz="2000">
                <a:solidFill>
                  <a:schemeClr val="tx1"/>
                </a:solidFill>
              </a:rPr>
              <a:t>Schwarze Schrift</a:t>
            </a:r>
          </a:p>
        </p:txBody>
      </p:sp>
      <p:sp>
        <p:nvSpPr>
          <p:cNvPr id="5" name="Rectangle 27">
            <a:extLst>
              <a:ext uri="{FF2B5EF4-FFF2-40B4-BE49-F238E27FC236}">
                <a16:creationId xmlns:a16="http://schemas.microsoft.com/office/drawing/2014/main" id="{72F042C3-BA50-D55E-403B-E5F945CFE39F}"/>
              </a:ext>
              <a:ext uri="{C183D7F6-B498-43B3-948B-1728B52AA6E4}">
                <adec:decorative xmlns:adec="http://schemas.microsoft.com/office/drawing/2017/decorative" val="1"/>
              </a:ext>
            </a:extLst>
          </p:cNvPr>
          <p:cNvSpPr>
            <a:spLocks/>
          </p:cNvSpPr>
          <p:nvPr/>
        </p:nvSpPr>
        <p:spPr>
          <a:xfrm>
            <a:off x="471993" y="5107709"/>
            <a:ext cx="2679700" cy="137906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marL="0" marR="0" lvl="0" indent="0" defTabSz="914400" rtl="0" eaLnBrk="1" fontAlgn="auto" latinLnBrk="0" hangingPunct="1">
              <a:lnSpc>
                <a:spcPct val="110000"/>
              </a:lnSpc>
              <a:spcBef>
                <a:spcPts val="1200"/>
              </a:spcBef>
              <a:spcAft>
                <a:spcPts val="0"/>
              </a:spcAft>
              <a:buClrTx/>
              <a:buSzTx/>
              <a:buFontTx/>
              <a:buNone/>
              <a:tabLst/>
              <a:defRPr/>
            </a:pPr>
            <a:r>
              <a:rPr lang="en-US" sz="2000">
                <a:solidFill>
                  <a:schemeClr val="tx1"/>
                </a:solidFill>
              </a:rPr>
              <a:t>S</a:t>
            </a:r>
            <a:r>
              <a:rPr kumimoji="0" lang="en-US" sz="2000" b="0" i="0" u="none" strike="noStrike" kern="1200" cap="none" spc="0" normalizeH="0" baseline="0" noProof="0">
                <a:ln>
                  <a:noFill/>
                </a:ln>
                <a:solidFill>
                  <a:schemeClr val="tx1"/>
                </a:solidFill>
                <a:effectLst/>
                <a:uLnTx/>
                <a:uFillTx/>
                <a:ea typeface="+mn-ea"/>
                <a:cs typeface="+mn-cs"/>
              </a:rPr>
              <a:t>chwarze Schrift</a:t>
            </a:r>
          </a:p>
        </p:txBody>
      </p:sp>
      <p:sp>
        <p:nvSpPr>
          <p:cNvPr id="7" name="Rectangle 27">
            <a:extLst>
              <a:ext uri="{FF2B5EF4-FFF2-40B4-BE49-F238E27FC236}">
                <a16:creationId xmlns:a16="http://schemas.microsoft.com/office/drawing/2014/main" id="{10CD5293-A266-A4D8-15E5-ED6475AED41A}"/>
              </a:ext>
              <a:ext uri="{C183D7F6-B498-43B3-948B-1728B52AA6E4}">
                <adec:decorative xmlns:adec="http://schemas.microsoft.com/office/drawing/2017/decorative" val="1"/>
              </a:ext>
            </a:extLst>
          </p:cNvPr>
          <p:cNvSpPr>
            <a:spLocks/>
          </p:cNvSpPr>
          <p:nvPr/>
        </p:nvSpPr>
        <p:spPr>
          <a:xfrm>
            <a:off x="3367592" y="5107708"/>
            <a:ext cx="2679700" cy="1379069"/>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108000" bIns="72000" numCol="1" spcCol="0" rtlCol="0" fromWordArt="0" anchor="t" anchorCtr="0" forceAA="0" compatLnSpc="1">
            <a:prstTxWarp prst="textNoShape">
              <a:avLst/>
            </a:prstTxWarp>
            <a:noAutofit/>
          </a:bodyPr>
          <a:lstStyle/>
          <a:p>
            <a:pPr marL="0" marR="0" lvl="0" indent="0" defTabSz="914400" rtl="0" eaLnBrk="1" fontAlgn="auto" latinLnBrk="0" hangingPunct="1">
              <a:lnSpc>
                <a:spcPct val="110000"/>
              </a:lnSpc>
              <a:spcBef>
                <a:spcPts val="1200"/>
              </a:spcBef>
              <a:spcAft>
                <a:spcPts val="0"/>
              </a:spcAft>
              <a:buClrTx/>
              <a:buSzTx/>
              <a:buFontTx/>
              <a:buNone/>
              <a:tabLst/>
              <a:defRPr/>
            </a:pPr>
            <a:r>
              <a:rPr lang="en-US" sz="2000">
                <a:solidFill>
                  <a:schemeClr val="tx1"/>
                </a:solidFill>
              </a:rPr>
              <a:t>S</a:t>
            </a:r>
            <a:r>
              <a:rPr kumimoji="0" lang="en-US" sz="2000" b="0" i="0" u="none" strike="noStrike" kern="1200" cap="none" spc="0" normalizeH="0" baseline="0" noProof="0">
                <a:ln>
                  <a:noFill/>
                </a:ln>
                <a:solidFill>
                  <a:schemeClr val="tx1"/>
                </a:solidFill>
                <a:effectLst/>
                <a:uLnTx/>
                <a:uFillTx/>
                <a:ea typeface="+mn-ea"/>
                <a:cs typeface="+mn-cs"/>
              </a:rPr>
              <a:t>chwarze Schrift</a:t>
            </a:r>
          </a:p>
        </p:txBody>
      </p:sp>
      <p:sp>
        <p:nvSpPr>
          <p:cNvPr id="9" name="Rectangle 30">
            <a:extLst>
              <a:ext uri="{FF2B5EF4-FFF2-40B4-BE49-F238E27FC236}">
                <a16:creationId xmlns:a16="http://schemas.microsoft.com/office/drawing/2014/main" id="{3B605AFA-D976-3FFD-4187-7C52F8024706}"/>
              </a:ext>
              <a:ext uri="{C183D7F6-B498-43B3-948B-1728B52AA6E4}">
                <adec:decorative xmlns:adec="http://schemas.microsoft.com/office/drawing/2017/decorative" val="1"/>
              </a:ext>
            </a:extLst>
          </p:cNvPr>
          <p:cNvSpPr>
            <a:spLocks/>
          </p:cNvSpPr>
          <p:nvPr/>
        </p:nvSpPr>
        <p:spPr>
          <a:xfrm>
            <a:off x="3367592" y="3857256"/>
            <a:ext cx="2679700" cy="1094584"/>
          </a:xfrm>
          <a:prstGeom prst="rect">
            <a:avLst/>
          </a:prstGeom>
          <a:solidFill>
            <a:schemeClr val="accent6">
              <a:lumMod val="40000"/>
              <a:lumOff val="60000"/>
            </a:schemeClr>
          </a:solidFill>
          <a:ln>
            <a:solidFill>
              <a:srgbClr val="E5E5E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72000" rIns="72000" bIns="72000" numCol="1" spcCol="0" rtlCol="0" fromWordArt="0" anchor="t" anchorCtr="0" forceAA="0" compatLnSpc="1">
            <a:prstTxWarp prst="textNoShape">
              <a:avLst/>
            </a:prstTxWarp>
            <a:noAutofit/>
          </a:bodyPr>
          <a:lstStyle/>
          <a:p>
            <a:pPr>
              <a:lnSpc>
                <a:spcPct val="110000"/>
              </a:lnSpc>
              <a:spcBef>
                <a:spcPts val="1200"/>
              </a:spcBef>
            </a:pPr>
            <a:r>
              <a:rPr lang="en-US" sz="2000">
                <a:solidFill>
                  <a:schemeClr val="tx1"/>
                </a:solidFill>
              </a:rPr>
              <a:t>Schwarze Schrift</a:t>
            </a:r>
          </a:p>
        </p:txBody>
      </p:sp>
      <p:sp>
        <p:nvSpPr>
          <p:cNvPr id="12" name="Titel 11">
            <a:extLst>
              <a:ext uri="{FF2B5EF4-FFF2-40B4-BE49-F238E27FC236}">
                <a16:creationId xmlns:a16="http://schemas.microsoft.com/office/drawing/2014/main" id="{6742DA8A-B3B5-B23C-D376-4975A2765CCC}"/>
              </a:ext>
              <a:ext uri="{C183D7F6-B498-43B3-948B-1728B52AA6E4}">
                <adec:decorative xmlns:adec="http://schemas.microsoft.com/office/drawing/2017/decorative" val="0"/>
              </a:ext>
            </a:extLst>
          </p:cNvPr>
          <p:cNvSpPr>
            <a:spLocks noGrp="1"/>
          </p:cNvSpPr>
          <p:nvPr>
            <p:ph type="title"/>
          </p:nvPr>
        </p:nvSpPr>
        <p:spPr/>
        <p:txBody>
          <a:bodyPr/>
          <a:lstStyle/>
          <a:p>
            <a:r>
              <a:rPr lang="de-DE"/>
              <a:t>Kopiervorlagen Textboxen und Fläche</a:t>
            </a:r>
          </a:p>
        </p:txBody>
      </p:sp>
      <p:sp>
        <p:nvSpPr>
          <p:cNvPr id="6" name="Textfeld 5">
            <a:extLst>
              <a:ext uri="{FF2B5EF4-FFF2-40B4-BE49-F238E27FC236}">
                <a16:creationId xmlns:a16="http://schemas.microsoft.com/office/drawing/2014/main" id="{0FF8F748-A195-60A9-A845-CDD08EC71577}"/>
              </a:ext>
            </a:extLst>
          </p:cNvPr>
          <p:cNvSpPr txBox="1"/>
          <p:nvPr/>
        </p:nvSpPr>
        <p:spPr>
          <a:xfrm>
            <a:off x="391311" y="1200833"/>
            <a:ext cx="5367463" cy="1228780"/>
          </a:xfrm>
          <a:prstGeom prst="rect">
            <a:avLst/>
          </a:prstGeom>
          <a:noFill/>
        </p:spPr>
        <p:txBody>
          <a:bodyPr wrap="square" lIns="108000" tIns="72000" rIns="72000" bIns="72000" rtlCol="0">
            <a:noAutofit/>
          </a:bodyPr>
          <a:lstStyle/>
          <a:p>
            <a:pPr>
              <a:lnSpc>
                <a:spcPct val="120000"/>
              </a:lnSpc>
            </a:pPr>
            <a:r>
              <a:rPr lang="de-DE" sz="2000"/>
              <a:t>Alle Kopiervorlagen sind als dekorativ markiert, müssen also nach der Verwendung ggf. wieder als inhaltlich relevanter Inhalt markiert werden.</a:t>
            </a:r>
          </a:p>
        </p:txBody>
      </p:sp>
      <p:sp>
        <p:nvSpPr>
          <p:cNvPr id="13" name="Rechteck 12">
            <a:extLst>
              <a:ext uri="{FF2B5EF4-FFF2-40B4-BE49-F238E27FC236}">
                <a16:creationId xmlns:a16="http://schemas.microsoft.com/office/drawing/2014/main" id="{19E5B163-9032-B93F-D44C-E263876F6B41}"/>
              </a:ext>
              <a:ext uri="{C183D7F6-B498-43B3-948B-1728B52AA6E4}">
                <adec:decorative xmlns:adec="http://schemas.microsoft.com/office/drawing/2017/decorative" val="1"/>
              </a:ext>
            </a:extLst>
          </p:cNvPr>
          <p:cNvSpPr/>
          <p:nvPr/>
        </p:nvSpPr>
        <p:spPr>
          <a:xfrm>
            <a:off x="6263191" y="3326138"/>
            <a:ext cx="5449385" cy="3160640"/>
          </a:xfrm>
          <a:prstGeom prst="rect">
            <a:avLst/>
          </a:prstGeom>
          <a:solidFill>
            <a:schemeClr val="accent6">
              <a:lumMod val="40000"/>
              <a:lumOff val="60000"/>
            </a:schemeClr>
          </a:solidFill>
          <a:ln>
            <a:solidFill>
              <a:srgbClr val="E5E5E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tangle 28">
            <a:extLst>
              <a:ext uri="{FF2B5EF4-FFF2-40B4-BE49-F238E27FC236}">
                <a16:creationId xmlns:a16="http://schemas.microsoft.com/office/drawing/2014/main" id="{1F343A66-118A-8BB8-4FD1-4B4E3AB0AEE2}"/>
              </a:ext>
              <a:ext uri="{C183D7F6-B498-43B3-948B-1728B52AA6E4}">
                <adec:decorative xmlns:adec="http://schemas.microsoft.com/office/drawing/2017/decorative" val="1"/>
              </a:ext>
            </a:extLst>
          </p:cNvPr>
          <p:cNvSpPr/>
          <p:nvPr/>
        </p:nvSpPr>
        <p:spPr>
          <a:xfrm>
            <a:off x="6517379" y="3741776"/>
            <a:ext cx="2272353" cy="2272353"/>
          </a:xfrm>
          <a:prstGeom prst="ellipse">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72000" rIns="36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rgbClr val="FFFFFF"/>
                </a:solidFill>
                <a:effectLst/>
                <a:uLnTx/>
                <a:uFillTx/>
                <a:ea typeface="+mn-ea"/>
                <a:cs typeface="+mn-cs"/>
              </a:rPr>
              <a:t>Weiße Schrift</a:t>
            </a:r>
          </a:p>
        </p:txBody>
      </p:sp>
      <p:sp>
        <p:nvSpPr>
          <p:cNvPr id="15" name="Rectangle 28">
            <a:extLst>
              <a:ext uri="{FF2B5EF4-FFF2-40B4-BE49-F238E27FC236}">
                <a16:creationId xmlns:a16="http://schemas.microsoft.com/office/drawing/2014/main" id="{136BD099-E27D-0E1E-5355-EED7F938CF64}"/>
              </a:ext>
              <a:ext uri="{C183D7F6-B498-43B3-948B-1728B52AA6E4}">
                <adec:decorative xmlns:adec="http://schemas.microsoft.com/office/drawing/2017/decorative" val="1"/>
              </a:ext>
            </a:extLst>
          </p:cNvPr>
          <p:cNvSpPr/>
          <p:nvPr/>
        </p:nvSpPr>
        <p:spPr>
          <a:xfrm>
            <a:off x="9158790" y="3741775"/>
            <a:ext cx="2272353" cy="2272353"/>
          </a:xfrm>
          <a:prstGeom prst="ellipse">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72000" rIns="36000" bIns="7200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bg1"/>
                </a:solidFill>
                <a:effectLst/>
                <a:uLnTx/>
                <a:uFillTx/>
                <a:ea typeface="+mn-ea"/>
                <a:cs typeface="+mn-cs"/>
              </a:rPr>
              <a:t>Weiße Schrift</a:t>
            </a:r>
          </a:p>
        </p:txBody>
      </p:sp>
      <p:sp>
        <p:nvSpPr>
          <p:cNvPr id="8" name="Textfeld 7">
            <a:extLst>
              <a:ext uri="{FF2B5EF4-FFF2-40B4-BE49-F238E27FC236}">
                <a16:creationId xmlns:a16="http://schemas.microsoft.com/office/drawing/2014/main" id="{CFADBAF0-1DF7-4D9E-2BED-67CD3268CE8E}"/>
              </a:ext>
            </a:extLst>
          </p:cNvPr>
          <p:cNvSpPr txBox="1"/>
          <p:nvPr/>
        </p:nvSpPr>
        <p:spPr>
          <a:xfrm>
            <a:off x="6221413" y="1896894"/>
            <a:ext cx="5351635" cy="1357437"/>
          </a:xfrm>
          <a:prstGeom prst="rect">
            <a:avLst/>
          </a:prstGeom>
          <a:noFill/>
        </p:spPr>
        <p:txBody>
          <a:bodyPr wrap="square" lIns="108000" tIns="72000" rIns="72000" bIns="72000" rtlCol="0">
            <a:noAutofit/>
          </a:bodyPr>
          <a:lstStyle/>
          <a:p>
            <a:pPr algn="l">
              <a:lnSpc>
                <a:spcPct val="120000"/>
              </a:lnSpc>
            </a:pPr>
            <a:r>
              <a:rPr lang="de-DE" sz="2000"/>
              <a:t>Graue Flächen ohne Rahmen werden nur dekorativ bzw. als Textcontainer ohne weitere inhaltliche Bedeutung verwendet. </a:t>
            </a:r>
          </a:p>
        </p:txBody>
      </p:sp>
    </p:spTree>
    <p:extLst>
      <p:ext uri="{BB962C8B-B14F-4D97-AF65-F5344CB8AC3E}">
        <p14:creationId xmlns:p14="http://schemas.microsoft.com/office/powerpoint/2010/main" val="992168405"/>
      </p:ext>
    </p:extLst>
  </p:cSld>
  <p:clrMapOvr>
    <a:masterClrMapping/>
  </p:clrMapOvr>
  <p:extLst>
    <p:ext uri="{6950BFC3-D8DA-4A85-94F7-54DA5524770B}">
      <p188:commentRel xmlns:p188="http://schemas.microsoft.com/office/powerpoint/2018/8/main" r:id="rId3"/>
    </p:ext>
  </p:extLs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el 11">
            <a:extLst>
              <a:ext uri="{FF2B5EF4-FFF2-40B4-BE49-F238E27FC236}">
                <a16:creationId xmlns:a16="http://schemas.microsoft.com/office/drawing/2014/main" id="{6742DA8A-B3B5-B23C-D376-4975A2765CCC}"/>
              </a:ext>
              <a:ext uri="{C183D7F6-B498-43B3-948B-1728B52AA6E4}">
                <adec:decorative xmlns:adec="http://schemas.microsoft.com/office/drawing/2017/decorative" val="0"/>
              </a:ext>
            </a:extLst>
          </p:cNvPr>
          <p:cNvSpPr>
            <a:spLocks noGrp="1"/>
          </p:cNvSpPr>
          <p:nvPr>
            <p:ph type="title"/>
          </p:nvPr>
        </p:nvSpPr>
        <p:spPr/>
        <p:txBody>
          <a:bodyPr/>
          <a:lstStyle/>
          <a:p>
            <a:r>
              <a:rPr lang="de-DE"/>
              <a:t>Kopiervorlagen Pfeile und Linien</a:t>
            </a:r>
          </a:p>
        </p:txBody>
      </p:sp>
      <p:sp>
        <p:nvSpPr>
          <p:cNvPr id="2" name="Textfeld 1">
            <a:extLst>
              <a:ext uri="{FF2B5EF4-FFF2-40B4-BE49-F238E27FC236}">
                <a16:creationId xmlns:a16="http://schemas.microsoft.com/office/drawing/2014/main" id="{62B2086C-0267-1F61-63DB-203763BD32B9}"/>
              </a:ext>
            </a:extLst>
          </p:cNvPr>
          <p:cNvSpPr txBox="1"/>
          <p:nvPr/>
        </p:nvSpPr>
        <p:spPr>
          <a:xfrm>
            <a:off x="391311" y="1200833"/>
            <a:ext cx="6483927" cy="1228780"/>
          </a:xfrm>
          <a:prstGeom prst="rect">
            <a:avLst/>
          </a:prstGeom>
          <a:noFill/>
        </p:spPr>
        <p:txBody>
          <a:bodyPr wrap="square" lIns="108000" tIns="72000" rIns="72000" bIns="72000" rtlCol="0">
            <a:noAutofit/>
          </a:bodyPr>
          <a:lstStyle/>
          <a:p>
            <a:pPr>
              <a:lnSpc>
                <a:spcPct val="120000"/>
              </a:lnSpc>
            </a:pPr>
            <a:r>
              <a:rPr lang="de-DE" sz="2000"/>
              <a:t>Alle Kopiervorlagen sind als dekorativ markiert, müssen also nach der Verwendung ggf. wieder als inhaltlich relevanter Inhalt markiert werden.</a:t>
            </a:r>
          </a:p>
        </p:txBody>
      </p:sp>
      <p:cxnSp>
        <p:nvCxnSpPr>
          <p:cNvPr id="13" name="Gerader Verbinder 12">
            <a:extLst>
              <a:ext uri="{FF2B5EF4-FFF2-40B4-BE49-F238E27FC236}">
                <a16:creationId xmlns:a16="http://schemas.microsoft.com/office/drawing/2014/main" id="{1DB6CD5B-0570-D08E-C312-C180D41807FF}"/>
              </a:ext>
              <a:ext uri="{C183D7F6-B498-43B3-948B-1728B52AA6E4}">
                <adec:decorative xmlns:adec="http://schemas.microsoft.com/office/drawing/2017/decorative" val="1"/>
              </a:ext>
            </a:extLst>
          </p:cNvPr>
          <p:cNvCxnSpPr/>
          <p:nvPr/>
        </p:nvCxnSpPr>
        <p:spPr>
          <a:xfrm>
            <a:off x="823357" y="3457852"/>
            <a:ext cx="2476809" cy="0"/>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Gerader Verbinder 13">
            <a:extLst>
              <a:ext uri="{FF2B5EF4-FFF2-40B4-BE49-F238E27FC236}">
                <a16:creationId xmlns:a16="http://schemas.microsoft.com/office/drawing/2014/main" id="{FB84F290-A051-E953-3C64-CEA178BADB0D}"/>
              </a:ext>
              <a:ext uri="{C183D7F6-B498-43B3-948B-1728B52AA6E4}">
                <adec:decorative xmlns:adec="http://schemas.microsoft.com/office/drawing/2017/decorative" val="1"/>
              </a:ext>
            </a:extLst>
          </p:cNvPr>
          <p:cNvCxnSpPr/>
          <p:nvPr/>
        </p:nvCxnSpPr>
        <p:spPr>
          <a:xfrm>
            <a:off x="871101" y="3936187"/>
            <a:ext cx="2476809" cy="0"/>
          </a:xfrm>
          <a:prstGeom prst="line">
            <a:avLst/>
          </a:prstGeom>
          <a:ln w="19050">
            <a:solidFill>
              <a:schemeClr val="accent6">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5" name="Verbinder: gewinkelt 14">
            <a:extLst>
              <a:ext uri="{FF2B5EF4-FFF2-40B4-BE49-F238E27FC236}">
                <a16:creationId xmlns:a16="http://schemas.microsoft.com/office/drawing/2014/main" id="{49AFDA7C-FE90-3AC6-D983-51BC602BA8CC}"/>
              </a:ext>
              <a:ext uri="{C183D7F6-B498-43B3-948B-1728B52AA6E4}">
                <adec:decorative xmlns:adec="http://schemas.microsoft.com/office/drawing/2017/decorative" val="1"/>
              </a:ext>
            </a:extLst>
          </p:cNvPr>
          <p:cNvCxnSpPr>
            <a:cxnSpLocks/>
          </p:cNvCxnSpPr>
          <p:nvPr/>
        </p:nvCxnSpPr>
        <p:spPr>
          <a:xfrm>
            <a:off x="871101" y="5008325"/>
            <a:ext cx="2272352" cy="217495"/>
          </a:xfrm>
          <a:prstGeom prst="bentConnector3">
            <a:avLst/>
          </a:prstGeom>
          <a:ln w="19050">
            <a:solidFill>
              <a:schemeClr val="accent6">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6" name="Verbinder: gewinkelt 15">
            <a:extLst>
              <a:ext uri="{FF2B5EF4-FFF2-40B4-BE49-F238E27FC236}">
                <a16:creationId xmlns:a16="http://schemas.microsoft.com/office/drawing/2014/main" id="{6BF9C988-2E39-E0AC-3A3D-45BF0949D3A4}"/>
              </a:ext>
              <a:ext uri="{C183D7F6-B498-43B3-948B-1728B52AA6E4}">
                <adec:decorative xmlns:adec="http://schemas.microsoft.com/office/drawing/2017/decorative" val="1"/>
              </a:ext>
            </a:extLst>
          </p:cNvPr>
          <p:cNvCxnSpPr>
            <a:cxnSpLocks/>
          </p:cNvCxnSpPr>
          <p:nvPr/>
        </p:nvCxnSpPr>
        <p:spPr>
          <a:xfrm>
            <a:off x="871101" y="5480444"/>
            <a:ext cx="2200626" cy="195886"/>
          </a:xfrm>
          <a:prstGeom prst="bentConnector3">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Gerader Verbinder 16">
            <a:extLst>
              <a:ext uri="{FF2B5EF4-FFF2-40B4-BE49-F238E27FC236}">
                <a16:creationId xmlns:a16="http://schemas.microsoft.com/office/drawing/2014/main" id="{7687C1E0-A086-B968-DA69-9F8252764E42}"/>
              </a:ext>
              <a:ext uri="{C183D7F6-B498-43B3-948B-1728B52AA6E4}">
                <adec:decorative xmlns:adec="http://schemas.microsoft.com/office/drawing/2017/decorative" val="1"/>
              </a:ext>
            </a:extLst>
          </p:cNvPr>
          <p:cNvCxnSpPr/>
          <p:nvPr/>
        </p:nvCxnSpPr>
        <p:spPr>
          <a:xfrm>
            <a:off x="4177271" y="3440389"/>
            <a:ext cx="2476809" cy="0"/>
          </a:xfrm>
          <a:prstGeom prst="line">
            <a:avLst/>
          </a:prstGeom>
          <a:ln w="19050">
            <a:solidFill>
              <a:schemeClr val="accent6">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61BB28DD-1F3D-4D08-231D-29899DD38D1F}"/>
              </a:ext>
              <a:ext uri="{C183D7F6-B498-43B3-948B-1728B52AA6E4}">
                <adec:decorative xmlns:adec="http://schemas.microsoft.com/office/drawing/2017/decorative" val="1"/>
              </a:ext>
            </a:extLst>
          </p:cNvPr>
          <p:cNvCxnSpPr/>
          <p:nvPr/>
        </p:nvCxnSpPr>
        <p:spPr>
          <a:xfrm>
            <a:off x="4225015" y="3918724"/>
            <a:ext cx="2476809" cy="0"/>
          </a:xfrm>
          <a:prstGeom prst="line">
            <a:avLst/>
          </a:prstGeom>
          <a:ln w="19050">
            <a:solidFill>
              <a:schemeClr val="accent6">
                <a:lumMod val="50000"/>
              </a:schemeClr>
            </a:solidFill>
            <a:prstDash val="sysDash"/>
            <a:tailEnd type="triangle" w="lg" len="lg"/>
          </a:ln>
        </p:spPr>
        <p:style>
          <a:lnRef idx="1">
            <a:schemeClr val="accent1"/>
          </a:lnRef>
          <a:fillRef idx="0">
            <a:schemeClr val="accent1"/>
          </a:fillRef>
          <a:effectRef idx="0">
            <a:schemeClr val="accent1"/>
          </a:effectRef>
          <a:fontRef idx="minor">
            <a:schemeClr val="tx1"/>
          </a:fontRef>
        </p:style>
      </p:cxnSp>
      <p:cxnSp>
        <p:nvCxnSpPr>
          <p:cNvPr id="19" name="Verbinder: gewinkelt 18">
            <a:extLst>
              <a:ext uri="{FF2B5EF4-FFF2-40B4-BE49-F238E27FC236}">
                <a16:creationId xmlns:a16="http://schemas.microsoft.com/office/drawing/2014/main" id="{253088BE-7100-B18F-64ED-FF20250456CA}"/>
              </a:ext>
              <a:ext uri="{C183D7F6-B498-43B3-948B-1728B52AA6E4}">
                <adec:decorative xmlns:adec="http://schemas.microsoft.com/office/drawing/2017/decorative" val="1"/>
              </a:ext>
            </a:extLst>
          </p:cNvPr>
          <p:cNvCxnSpPr>
            <a:cxnSpLocks/>
          </p:cNvCxnSpPr>
          <p:nvPr/>
        </p:nvCxnSpPr>
        <p:spPr>
          <a:xfrm>
            <a:off x="4225015" y="5008325"/>
            <a:ext cx="2272352" cy="200032"/>
          </a:xfrm>
          <a:prstGeom prst="bentConnector3">
            <a:avLst/>
          </a:prstGeom>
          <a:ln w="19050">
            <a:solidFill>
              <a:schemeClr val="accent6">
                <a:lumMod val="50000"/>
              </a:schemeClr>
            </a:solidFill>
            <a:prstDash val="sysDash"/>
            <a:tailEnd type="triangle" w="lg" len="lg"/>
          </a:ln>
        </p:spPr>
        <p:style>
          <a:lnRef idx="1">
            <a:schemeClr val="accent1"/>
          </a:lnRef>
          <a:fillRef idx="0">
            <a:schemeClr val="accent1"/>
          </a:fillRef>
          <a:effectRef idx="0">
            <a:schemeClr val="accent1"/>
          </a:effectRef>
          <a:fontRef idx="minor">
            <a:schemeClr val="tx1"/>
          </a:fontRef>
        </p:style>
      </p:cxnSp>
      <p:cxnSp>
        <p:nvCxnSpPr>
          <p:cNvPr id="20" name="Verbinder: gewinkelt 19">
            <a:extLst>
              <a:ext uri="{FF2B5EF4-FFF2-40B4-BE49-F238E27FC236}">
                <a16:creationId xmlns:a16="http://schemas.microsoft.com/office/drawing/2014/main" id="{8B62D988-4A45-C40F-3998-5E20A0E745B7}"/>
              </a:ext>
              <a:ext uri="{C183D7F6-B498-43B3-948B-1728B52AA6E4}">
                <adec:decorative xmlns:adec="http://schemas.microsoft.com/office/drawing/2017/decorative" val="1"/>
              </a:ext>
            </a:extLst>
          </p:cNvPr>
          <p:cNvCxnSpPr>
            <a:cxnSpLocks/>
          </p:cNvCxnSpPr>
          <p:nvPr/>
        </p:nvCxnSpPr>
        <p:spPr>
          <a:xfrm>
            <a:off x="4225015" y="5462981"/>
            <a:ext cx="2219589" cy="213349"/>
          </a:xfrm>
          <a:prstGeom prst="bentConnector3">
            <a:avLst/>
          </a:prstGeom>
          <a:ln w="19050">
            <a:solidFill>
              <a:schemeClr val="accent6">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1" name="Rectangle 28">
            <a:extLst>
              <a:ext uri="{FF2B5EF4-FFF2-40B4-BE49-F238E27FC236}">
                <a16:creationId xmlns:a16="http://schemas.microsoft.com/office/drawing/2014/main" id="{AECE4A13-B234-8515-DBE2-35C333485B6F}"/>
              </a:ext>
              <a:ext uri="{C183D7F6-B498-43B3-948B-1728B52AA6E4}">
                <adec:decorative xmlns:adec="http://schemas.microsoft.com/office/drawing/2017/decorative" val="1"/>
              </a:ext>
            </a:extLst>
          </p:cNvPr>
          <p:cNvSpPr/>
          <p:nvPr/>
        </p:nvSpPr>
        <p:spPr>
          <a:xfrm>
            <a:off x="7449424" y="3420306"/>
            <a:ext cx="2272353" cy="614405"/>
          </a:xfrm>
          <a:prstGeom prst="homePlate">
            <a:avLst/>
          </a:prstGeom>
          <a:solidFill>
            <a:schemeClr val="accent4">
              <a:lumMod val="40000"/>
              <a:lumOff val="6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tx1"/>
                </a:solidFill>
                <a:effectLst/>
                <a:uLnTx/>
                <a:uFillTx/>
                <a:ea typeface="+mn-ea"/>
                <a:cs typeface="+mn-cs"/>
              </a:rPr>
              <a:t>Schwarze Schrift</a:t>
            </a:r>
          </a:p>
        </p:txBody>
      </p:sp>
      <p:sp>
        <p:nvSpPr>
          <p:cNvPr id="22" name="Rectangle 28">
            <a:extLst>
              <a:ext uri="{FF2B5EF4-FFF2-40B4-BE49-F238E27FC236}">
                <a16:creationId xmlns:a16="http://schemas.microsoft.com/office/drawing/2014/main" id="{21873AEE-D641-35BA-52FA-02680B03AB30}"/>
              </a:ext>
              <a:ext uri="{C183D7F6-B498-43B3-948B-1728B52AA6E4}">
                <adec:decorative xmlns:adec="http://schemas.microsoft.com/office/drawing/2017/decorative" val="1"/>
              </a:ext>
            </a:extLst>
          </p:cNvPr>
          <p:cNvSpPr/>
          <p:nvPr/>
        </p:nvSpPr>
        <p:spPr>
          <a:xfrm>
            <a:off x="7449423" y="4234909"/>
            <a:ext cx="2272353" cy="614405"/>
          </a:xfrm>
          <a:prstGeom prst="homePlate">
            <a:avLst/>
          </a:prstGeom>
          <a:solidFill>
            <a:schemeClr val="accent5">
              <a:lumMod val="25000"/>
              <a:lumOff val="75000"/>
            </a:schemeClr>
          </a:solidFill>
          <a:ln>
            <a:solidFill>
              <a:schemeClr val="accent5">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tx1"/>
                </a:solidFill>
                <a:effectLst/>
                <a:uLnTx/>
                <a:uFillTx/>
                <a:ea typeface="+mn-ea"/>
                <a:cs typeface="+mn-cs"/>
              </a:rPr>
              <a:t>Schwarze Schrift</a:t>
            </a:r>
          </a:p>
        </p:txBody>
      </p:sp>
      <p:sp>
        <p:nvSpPr>
          <p:cNvPr id="23" name="Rectangle 28">
            <a:extLst>
              <a:ext uri="{FF2B5EF4-FFF2-40B4-BE49-F238E27FC236}">
                <a16:creationId xmlns:a16="http://schemas.microsoft.com/office/drawing/2014/main" id="{404DBED5-5064-5574-5C97-F736F1C61C07}"/>
              </a:ext>
              <a:ext uri="{C183D7F6-B498-43B3-948B-1728B52AA6E4}">
                <adec:decorative xmlns:adec="http://schemas.microsoft.com/office/drawing/2017/decorative" val="1"/>
              </a:ext>
            </a:extLst>
          </p:cNvPr>
          <p:cNvSpPr/>
          <p:nvPr/>
        </p:nvSpPr>
        <p:spPr>
          <a:xfrm>
            <a:off x="7449424" y="5027209"/>
            <a:ext cx="2272353" cy="649121"/>
          </a:xfrm>
          <a:prstGeom prst="homePlate">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tx1"/>
                </a:solidFill>
                <a:effectLst/>
                <a:uLnTx/>
                <a:uFillTx/>
                <a:ea typeface="+mn-ea"/>
                <a:cs typeface="+mn-cs"/>
              </a:rPr>
              <a:t>Schwarze Schrift</a:t>
            </a:r>
          </a:p>
        </p:txBody>
      </p:sp>
      <p:sp>
        <p:nvSpPr>
          <p:cNvPr id="24" name="Textfeld 23">
            <a:extLst>
              <a:ext uri="{FF2B5EF4-FFF2-40B4-BE49-F238E27FC236}">
                <a16:creationId xmlns:a16="http://schemas.microsoft.com/office/drawing/2014/main" id="{3B4DDFE2-345C-BF76-9417-72414F639106}"/>
              </a:ext>
              <a:ext uri="{C183D7F6-B498-43B3-948B-1728B52AA6E4}">
                <adec:decorative xmlns:adec="http://schemas.microsoft.com/office/drawing/2017/decorative" val="1"/>
              </a:ext>
            </a:extLst>
          </p:cNvPr>
          <p:cNvSpPr txBox="1"/>
          <p:nvPr/>
        </p:nvSpPr>
        <p:spPr>
          <a:xfrm>
            <a:off x="7365533" y="2427808"/>
            <a:ext cx="3036816" cy="845496"/>
          </a:xfrm>
          <a:prstGeom prst="rect">
            <a:avLst/>
          </a:prstGeom>
          <a:noFill/>
        </p:spPr>
        <p:txBody>
          <a:bodyPr wrap="square" lIns="108000" tIns="72000" rIns="72000" bIns="72000" rtlCol="0">
            <a:noAutofit/>
          </a:bodyPr>
          <a:lstStyle>
            <a:defPPr>
              <a:defRPr lang="de-DE"/>
            </a:defPPr>
            <a:lvl1pPr>
              <a:lnSpc>
                <a:spcPct val="120000"/>
              </a:lnSpc>
              <a:defRPr sz="2000"/>
            </a:lvl1pPr>
          </a:lstStyle>
          <a:p>
            <a:r>
              <a:rPr lang="de-DE"/>
              <a:t>Flächenpfeile </a:t>
            </a:r>
            <a:br>
              <a:rPr lang="de-DE"/>
            </a:br>
            <a:r>
              <a:rPr lang="de-DE"/>
              <a:t>(mit oder ohne Text)</a:t>
            </a:r>
          </a:p>
        </p:txBody>
      </p:sp>
      <p:sp>
        <p:nvSpPr>
          <p:cNvPr id="25" name="Rectangle 28">
            <a:extLst>
              <a:ext uri="{FF2B5EF4-FFF2-40B4-BE49-F238E27FC236}">
                <a16:creationId xmlns:a16="http://schemas.microsoft.com/office/drawing/2014/main" id="{A5DB2E53-0EC8-DFBA-D111-69E5F4452F8F}"/>
              </a:ext>
              <a:ext uri="{C183D7F6-B498-43B3-948B-1728B52AA6E4}">
                <adec:decorative xmlns:adec="http://schemas.microsoft.com/office/drawing/2017/decorative" val="1"/>
              </a:ext>
            </a:extLst>
          </p:cNvPr>
          <p:cNvSpPr/>
          <p:nvPr/>
        </p:nvSpPr>
        <p:spPr>
          <a:xfrm>
            <a:off x="10137837" y="3455022"/>
            <a:ext cx="922089" cy="614405"/>
          </a:xfrm>
          <a:prstGeom prst="homePlate">
            <a:avLst/>
          </a:prstGeom>
          <a:solidFill>
            <a:schemeClr val="accent4">
              <a:lumMod val="40000"/>
              <a:lumOff val="60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ea typeface="+mn-ea"/>
              <a:cs typeface="+mn-cs"/>
            </a:endParaRPr>
          </a:p>
        </p:txBody>
      </p:sp>
      <p:sp>
        <p:nvSpPr>
          <p:cNvPr id="26" name="Rectangle 28">
            <a:extLst>
              <a:ext uri="{FF2B5EF4-FFF2-40B4-BE49-F238E27FC236}">
                <a16:creationId xmlns:a16="http://schemas.microsoft.com/office/drawing/2014/main" id="{D53EB319-DADF-03DB-28C1-34A83D3E52FA}"/>
              </a:ext>
              <a:ext uri="{C183D7F6-B498-43B3-948B-1728B52AA6E4}">
                <adec:decorative xmlns:adec="http://schemas.microsoft.com/office/drawing/2017/decorative" val="1"/>
              </a:ext>
            </a:extLst>
          </p:cNvPr>
          <p:cNvSpPr/>
          <p:nvPr/>
        </p:nvSpPr>
        <p:spPr>
          <a:xfrm>
            <a:off x="10137836" y="4269625"/>
            <a:ext cx="922089" cy="614405"/>
          </a:xfrm>
          <a:prstGeom prst="homePlate">
            <a:avLst/>
          </a:prstGeom>
          <a:solidFill>
            <a:schemeClr val="accent5">
              <a:lumMod val="25000"/>
              <a:lumOff val="75000"/>
            </a:schemeClr>
          </a:solidFill>
          <a:ln>
            <a:solidFill>
              <a:schemeClr val="accent5">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accent1"/>
              </a:solidFill>
              <a:effectLst/>
              <a:uLnTx/>
              <a:uFillTx/>
              <a:ea typeface="+mn-ea"/>
              <a:cs typeface="+mn-cs"/>
            </a:endParaRPr>
          </a:p>
        </p:txBody>
      </p:sp>
      <p:sp>
        <p:nvSpPr>
          <p:cNvPr id="27" name="Rectangle 28">
            <a:extLst>
              <a:ext uri="{FF2B5EF4-FFF2-40B4-BE49-F238E27FC236}">
                <a16:creationId xmlns:a16="http://schemas.microsoft.com/office/drawing/2014/main" id="{E2B51007-C973-B80F-FBC7-5224BBB0783B}"/>
              </a:ext>
              <a:ext uri="{C183D7F6-B498-43B3-948B-1728B52AA6E4}">
                <adec:decorative xmlns:adec="http://schemas.microsoft.com/office/drawing/2017/decorative" val="1"/>
              </a:ext>
            </a:extLst>
          </p:cNvPr>
          <p:cNvSpPr/>
          <p:nvPr/>
        </p:nvSpPr>
        <p:spPr>
          <a:xfrm>
            <a:off x="10137837" y="5061925"/>
            <a:ext cx="922089" cy="614405"/>
          </a:xfrm>
          <a:prstGeom prst="homePlate">
            <a:avLst/>
          </a:prstGeom>
          <a:solidFill>
            <a:schemeClr val="accent6">
              <a:lumMod val="40000"/>
              <a:lumOff val="6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108000" rIns="108000" bIns="108000" numCol="1" spcCol="0" rtlCol="0" fromWordArt="0" anchor="ctr" anchorCtr="0" forceAA="0" compatLnSpc="1">
            <a:prstTxWarp prst="textNoShape">
              <a:avLst/>
            </a:prstTxWarp>
            <a:noAutofit/>
          </a:bodyPr>
          <a:lstStyle/>
          <a:p>
            <a:pPr marL="0" marR="0" lvl="0" indent="0"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solidFill>
              <a:effectLst/>
              <a:uLnTx/>
              <a:uFillTx/>
              <a:ea typeface="+mn-ea"/>
              <a:cs typeface="+mn-cs"/>
            </a:endParaRPr>
          </a:p>
        </p:txBody>
      </p:sp>
    </p:spTree>
    <p:extLst>
      <p:ext uri="{BB962C8B-B14F-4D97-AF65-F5344CB8AC3E}">
        <p14:creationId xmlns:p14="http://schemas.microsoft.com/office/powerpoint/2010/main" val="16804338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B60224-4C33-DF49-8712-D0FF39889FD6}"/>
              </a:ext>
            </a:extLst>
          </p:cNvPr>
          <p:cNvSpPr>
            <a:spLocks noGrp="1"/>
          </p:cNvSpPr>
          <p:nvPr>
            <p:ph type="title"/>
          </p:nvPr>
        </p:nvSpPr>
        <p:spPr/>
        <p:txBody>
          <a:bodyPr/>
          <a:lstStyle/>
          <a:p>
            <a:r>
              <a:rPr lang="de-DE"/>
              <a:t>Ihre eigene Präsentationsvorlage</a:t>
            </a:r>
          </a:p>
        </p:txBody>
      </p:sp>
      <p:sp>
        <p:nvSpPr>
          <p:cNvPr id="3" name="Textplatzhalter 2">
            <a:extLst>
              <a:ext uri="{FF2B5EF4-FFF2-40B4-BE49-F238E27FC236}">
                <a16:creationId xmlns:a16="http://schemas.microsoft.com/office/drawing/2014/main" id="{0DE2D35C-7CD6-16BC-73FB-AE32AC6361D1}"/>
              </a:ext>
            </a:extLst>
          </p:cNvPr>
          <p:cNvSpPr>
            <a:spLocks noGrp="1"/>
          </p:cNvSpPr>
          <p:nvPr>
            <p:ph type="body" idx="1"/>
          </p:nvPr>
        </p:nvSpPr>
        <p:spPr/>
        <p:txBody>
          <a:bodyPr/>
          <a:lstStyle/>
          <a:p>
            <a:r>
              <a:rPr lang="de-DE"/>
              <a:t>Hier könnte ein Untertitel stehen</a:t>
            </a:r>
          </a:p>
        </p:txBody>
      </p:sp>
    </p:spTree>
    <p:extLst>
      <p:ext uri="{BB962C8B-B14F-4D97-AF65-F5344CB8AC3E}">
        <p14:creationId xmlns:p14="http://schemas.microsoft.com/office/powerpoint/2010/main" val="25354332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B14A1E-1C14-ECDD-BEB4-E442BBF0BFE7}"/>
              </a:ext>
            </a:extLst>
          </p:cNvPr>
          <p:cNvSpPr>
            <a:spLocks noGrp="1"/>
          </p:cNvSpPr>
          <p:nvPr>
            <p:ph type="title"/>
          </p:nvPr>
        </p:nvSpPr>
        <p:spPr/>
        <p:txBody>
          <a:bodyPr/>
          <a:lstStyle/>
          <a:p>
            <a:r>
              <a:rPr lang="de-DE"/>
              <a:t>Jetzt mit einer barrierefreien Präsentationsvorlage starten</a:t>
            </a:r>
          </a:p>
        </p:txBody>
      </p:sp>
      <p:sp>
        <p:nvSpPr>
          <p:cNvPr id="8" name="Textfeld 7">
            <a:extLst>
              <a:ext uri="{FF2B5EF4-FFF2-40B4-BE49-F238E27FC236}">
                <a16:creationId xmlns:a16="http://schemas.microsoft.com/office/drawing/2014/main" id="{CEF2AF07-D152-4B8A-51AD-AD71C34F8153}"/>
              </a:ext>
            </a:extLst>
          </p:cNvPr>
          <p:cNvSpPr txBox="1"/>
          <p:nvPr/>
        </p:nvSpPr>
        <p:spPr>
          <a:xfrm>
            <a:off x="491763" y="4225771"/>
            <a:ext cx="4824955" cy="1628273"/>
          </a:xfrm>
          <a:prstGeom prst="rect">
            <a:avLst/>
          </a:prstGeom>
          <a:noFill/>
        </p:spPr>
        <p:txBody>
          <a:bodyPr wrap="square" lIns="108000" tIns="72000" rIns="72000" bIns="72000" rtlCol="0">
            <a:noAutofit/>
          </a:bodyPr>
          <a:lstStyle/>
          <a:p>
            <a:pPr algn="l">
              <a:lnSpc>
                <a:spcPct val="120000"/>
              </a:lnSpc>
            </a:pPr>
            <a:r>
              <a:rPr lang="de-DE" sz="2000"/>
              <a:t>Grundlage barrierefreier PowerPoint-Folien ist eine barrierefreie Präsentationsvorlage. Falls Sie noch keine professionell erstellte Vorlage haben: Sprechen Sie mich gerne an! </a:t>
            </a:r>
          </a:p>
        </p:txBody>
      </p:sp>
      <p:pic>
        <p:nvPicPr>
          <p:cNvPr id="5" name="Grafik 4" descr="12 kleine Vorschaubilder von Folienlayouts">
            <a:extLst>
              <a:ext uri="{FF2B5EF4-FFF2-40B4-BE49-F238E27FC236}">
                <a16:creationId xmlns:a16="http://schemas.microsoft.com/office/drawing/2014/main" id="{BC2ADFE8-F73F-80F6-AADA-5AD75B8AC389}"/>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5765704" y="1229120"/>
            <a:ext cx="5946870" cy="4892157"/>
          </a:xfrm>
          <a:prstGeom prst="rect">
            <a:avLst/>
          </a:prstGeom>
          <a:ln>
            <a:solidFill>
              <a:schemeClr val="bg1"/>
            </a:solidFill>
          </a:ln>
        </p:spPr>
      </p:pic>
    </p:spTree>
    <p:extLst>
      <p:ext uri="{BB962C8B-B14F-4D97-AF65-F5344CB8AC3E}">
        <p14:creationId xmlns:p14="http://schemas.microsoft.com/office/powerpoint/2010/main" val="4586638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5685E9-2211-A5FC-96CF-F130869F493A}"/>
              </a:ext>
            </a:extLst>
          </p:cNvPr>
          <p:cNvSpPr>
            <a:spLocks noGrp="1"/>
          </p:cNvSpPr>
          <p:nvPr>
            <p:ph type="title"/>
          </p:nvPr>
        </p:nvSpPr>
        <p:spPr>
          <a:xfrm>
            <a:off x="490194" y="361380"/>
            <a:ext cx="11095854" cy="498598"/>
          </a:xfrm>
        </p:spPr>
        <p:txBody>
          <a:bodyPr/>
          <a:lstStyle/>
          <a:p>
            <a:r>
              <a:rPr lang="de-DE"/>
              <a:t>Eine Handoutvorlage gibt’s auf Wunsch dazu</a:t>
            </a:r>
          </a:p>
        </p:txBody>
      </p:sp>
      <p:pic>
        <p:nvPicPr>
          <p:cNvPr id="6" name="Bildplatzhalter 5" descr="Beispiel eines eingerichteten Notizenmasters, einer Handout-Titelseite und drei Beispielseiten. Dazu der hinaus, dass für den Text unter dem Folienbild verschiedene Absatzformate zur Verfügung stehen.">
            <a:extLst>
              <a:ext uri="{FF2B5EF4-FFF2-40B4-BE49-F238E27FC236}">
                <a16:creationId xmlns:a16="http://schemas.microsoft.com/office/drawing/2014/main" id="{9CB3CAC0-4569-B1C4-BD71-34240E70E1C5}"/>
              </a:ext>
            </a:extLst>
          </p:cNvPr>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a:stretch/>
        </p:blipFill>
        <p:spPr>
          <a:xfrm>
            <a:off x="174170" y="1080654"/>
            <a:ext cx="7338993" cy="5600587"/>
          </a:xfrm>
          <a:solidFill>
            <a:schemeClr val="bg1"/>
          </a:solidFill>
          <a:ln>
            <a:solidFill>
              <a:schemeClr val="bg1"/>
            </a:solidFill>
          </a:ln>
        </p:spPr>
      </p:pic>
      <p:sp>
        <p:nvSpPr>
          <p:cNvPr id="3" name="Textplatzhalter 2">
            <a:extLst>
              <a:ext uri="{FF2B5EF4-FFF2-40B4-BE49-F238E27FC236}">
                <a16:creationId xmlns:a16="http://schemas.microsoft.com/office/drawing/2014/main" id="{D3227D41-3924-C2A3-EC1F-9076BE7CF60D}"/>
              </a:ext>
            </a:extLst>
          </p:cNvPr>
          <p:cNvSpPr>
            <a:spLocks noGrp="1"/>
          </p:cNvSpPr>
          <p:nvPr>
            <p:ph type="body" sz="quarter" idx="13"/>
          </p:nvPr>
        </p:nvSpPr>
        <p:spPr>
          <a:xfrm>
            <a:off x="7909088" y="1404594"/>
            <a:ext cx="3676961" cy="4907429"/>
          </a:xfrm>
        </p:spPr>
        <p:txBody>
          <a:bodyPr anchor="b"/>
          <a:lstStyle/>
          <a:p>
            <a:pPr lvl="1"/>
            <a:r>
              <a:rPr lang="de-DE"/>
              <a:t>Wenn Sie möchten, richte ich Ihnen auch den Notizenmaster ein, damit Sie Ihre Folien schnell mit Text kombinieren und beides zusammen als Handout verwenden können.</a:t>
            </a:r>
          </a:p>
        </p:txBody>
      </p:sp>
    </p:spTree>
    <p:extLst>
      <p:ext uri="{BB962C8B-B14F-4D97-AF65-F5344CB8AC3E}">
        <p14:creationId xmlns:p14="http://schemas.microsoft.com/office/powerpoint/2010/main" val="11276065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FCDBDBE-79EC-757B-3058-B2B47908BDB4}"/>
              </a:ext>
            </a:extLst>
          </p:cNvPr>
          <p:cNvSpPr>
            <a:spLocks noGrp="1"/>
          </p:cNvSpPr>
          <p:nvPr>
            <p:ph type="title"/>
          </p:nvPr>
        </p:nvSpPr>
        <p:spPr/>
        <p:txBody>
          <a:bodyPr/>
          <a:lstStyle/>
          <a:p>
            <a:r>
              <a:rPr lang="de-DE"/>
              <a:t>Verweis auf die Website von Nicola Pridik</a:t>
            </a:r>
          </a:p>
        </p:txBody>
      </p:sp>
      <p:sp>
        <p:nvSpPr>
          <p:cNvPr id="3" name="Textplatzhalter 2">
            <a:extLst>
              <a:ext uri="{FF2B5EF4-FFF2-40B4-BE49-F238E27FC236}">
                <a16:creationId xmlns:a16="http://schemas.microsoft.com/office/drawing/2014/main" id="{8DD5E233-0BE9-FAC5-783A-43220BBEE364}"/>
              </a:ext>
            </a:extLst>
          </p:cNvPr>
          <p:cNvSpPr>
            <a:spLocks noGrp="1"/>
          </p:cNvSpPr>
          <p:nvPr>
            <p:ph type="body" sz="quarter" idx="13"/>
          </p:nvPr>
        </p:nvSpPr>
        <p:spPr>
          <a:xfrm>
            <a:off x="2356701" y="1276350"/>
            <a:ext cx="8172346" cy="4391025"/>
          </a:xfrm>
        </p:spPr>
        <p:txBody>
          <a:bodyPr/>
          <a:lstStyle/>
          <a:p>
            <a:r>
              <a:rPr lang="de-DE" sz="3600"/>
              <a:t>Auf meiner Website finden Sie </a:t>
            </a:r>
            <a:r>
              <a:rPr lang="de-DE" sz="3600">
                <a:hlinkClick r:id="rId3"/>
              </a:rPr>
              <a:t>weitere Informationen</a:t>
            </a:r>
            <a:r>
              <a:rPr lang="de-DE" sz="3600"/>
              <a:t> (Link öffnet Website von Nicola Pridik). Ich freu mich auf Sie!</a:t>
            </a:r>
          </a:p>
        </p:txBody>
      </p:sp>
    </p:spTree>
    <p:extLst>
      <p:ext uri="{BB962C8B-B14F-4D97-AF65-F5344CB8AC3E}">
        <p14:creationId xmlns:p14="http://schemas.microsoft.com/office/powerpoint/2010/main" val="3852770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3792C3-6D4E-0DEE-122E-F4D5D27F598F}"/>
              </a:ext>
            </a:extLst>
          </p:cNvPr>
          <p:cNvSpPr>
            <a:spLocks noGrp="1"/>
          </p:cNvSpPr>
          <p:nvPr>
            <p:ph type="title"/>
          </p:nvPr>
        </p:nvSpPr>
        <p:spPr/>
        <p:txBody>
          <a:bodyPr/>
          <a:lstStyle/>
          <a:p>
            <a:r>
              <a:rPr lang="de-DE" dirty="0"/>
              <a:t>Nutzungshinweis</a:t>
            </a:r>
          </a:p>
        </p:txBody>
      </p:sp>
      <p:sp>
        <p:nvSpPr>
          <p:cNvPr id="7" name="Foliennummernplatzhalter 6">
            <a:extLst>
              <a:ext uri="{FF2B5EF4-FFF2-40B4-BE49-F238E27FC236}">
                <a16:creationId xmlns:a16="http://schemas.microsoft.com/office/drawing/2014/main" id="{67EAFD5E-CCFE-5AE1-E945-4BEC739F45A7}"/>
              </a:ext>
              <a:ext uri="{C183D7F6-B498-43B3-948B-1728B52AA6E4}">
                <adec:decorative xmlns:adec="http://schemas.microsoft.com/office/drawing/2017/decorative" val="1"/>
              </a:ext>
            </a:extLst>
          </p:cNvPr>
          <p:cNvSpPr>
            <a:spLocks noGrp="1"/>
          </p:cNvSpPr>
          <p:nvPr>
            <p:ph type="sldNum" sz="quarter" idx="12"/>
          </p:nvPr>
        </p:nvSpPr>
        <p:spPr/>
        <p:txBody>
          <a:bodyPr/>
          <a:lstStyle/>
          <a:p>
            <a:fld id="{DCB03109-39F2-4DB8-8335-8578428F85EB}" type="slidenum">
              <a:rPr lang="de-DE" smtClean="0"/>
              <a:pPr/>
              <a:t>3</a:t>
            </a:fld>
            <a:endParaRPr lang="de-DE" dirty="0"/>
          </a:p>
        </p:txBody>
      </p:sp>
      <p:sp>
        <p:nvSpPr>
          <p:cNvPr id="3" name="Textplatzhalter 2">
            <a:extLst>
              <a:ext uri="{FF2B5EF4-FFF2-40B4-BE49-F238E27FC236}">
                <a16:creationId xmlns:a16="http://schemas.microsoft.com/office/drawing/2014/main" id="{E0104292-E52F-32CF-3B0F-4AF380A0DCE8}"/>
              </a:ext>
            </a:extLst>
          </p:cNvPr>
          <p:cNvSpPr>
            <a:spLocks noGrp="1"/>
          </p:cNvSpPr>
          <p:nvPr>
            <p:ph type="body" sz="quarter" idx="13"/>
          </p:nvPr>
        </p:nvSpPr>
        <p:spPr/>
        <p:txBody>
          <a:bodyPr/>
          <a:lstStyle/>
          <a:p>
            <a:pPr lvl="1"/>
            <a:r>
              <a:rPr lang="de-DE" dirty="0"/>
              <a:t>Sie dürfen diese Datei weder im Ganzen noch in Teilen für eigene </a:t>
            </a:r>
            <a:r>
              <a:rPr lang="de-DE"/>
              <a:t>Zwecke nutzen oder anderen Personen zugänglich machen. </a:t>
            </a:r>
            <a:r>
              <a:rPr lang="de-DE" dirty="0"/>
              <a:t>Wenn Sie andere Personen auf die Datei aufmerksam machen möchten, teilen Sie bitte nicht die Datei, sondern den Link auf den </a:t>
            </a:r>
            <a:r>
              <a:rPr lang="de-DE" dirty="0">
                <a:hlinkClick r:id="rId3"/>
              </a:rPr>
              <a:t>Blogbeitrag mit dem Downloadlink</a:t>
            </a:r>
            <a:r>
              <a:rPr lang="de-DE" dirty="0"/>
              <a:t> (Link öffnet die Website von Nicola Pridik). Danke!</a:t>
            </a:r>
          </a:p>
        </p:txBody>
      </p:sp>
    </p:spTree>
    <p:extLst>
      <p:ext uri="{BB962C8B-B14F-4D97-AF65-F5344CB8AC3E}">
        <p14:creationId xmlns:p14="http://schemas.microsoft.com/office/powerpoint/2010/main" val="34820837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B3792C3-6D4E-0DEE-122E-F4D5D27F598F}"/>
              </a:ext>
            </a:extLst>
          </p:cNvPr>
          <p:cNvSpPr>
            <a:spLocks noGrp="1"/>
          </p:cNvSpPr>
          <p:nvPr>
            <p:ph type="title"/>
          </p:nvPr>
        </p:nvSpPr>
        <p:spPr/>
        <p:txBody>
          <a:bodyPr/>
          <a:lstStyle/>
          <a:p>
            <a:r>
              <a:rPr lang="de-DE"/>
              <a:t>Falls Sie Barrieren entdecken</a:t>
            </a:r>
            <a:endParaRPr lang="de-DE" dirty="0"/>
          </a:p>
        </p:txBody>
      </p:sp>
      <p:sp>
        <p:nvSpPr>
          <p:cNvPr id="7" name="Foliennummernplatzhalter 6">
            <a:extLst>
              <a:ext uri="{FF2B5EF4-FFF2-40B4-BE49-F238E27FC236}">
                <a16:creationId xmlns:a16="http://schemas.microsoft.com/office/drawing/2014/main" id="{67EAFD5E-CCFE-5AE1-E945-4BEC739F45A7}"/>
              </a:ext>
              <a:ext uri="{C183D7F6-B498-43B3-948B-1728B52AA6E4}">
                <adec:decorative xmlns:adec="http://schemas.microsoft.com/office/drawing/2017/decorative" val="1"/>
              </a:ext>
            </a:extLst>
          </p:cNvPr>
          <p:cNvSpPr>
            <a:spLocks noGrp="1"/>
          </p:cNvSpPr>
          <p:nvPr>
            <p:ph type="sldNum" sz="quarter" idx="12"/>
          </p:nvPr>
        </p:nvSpPr>
        <p:spPr/>
        <p:txBody>
          <a:bodyPr/>
          <a:lstStyle/>
          <a:p>
            <a:fld id="{DCB03109-39F2-4DB8-8335-8578428F85EB}" type="slidenum">
              <a:rPr lang="de-DE" smtClean="0"/>
              <a:pPr/>
              <a:t>4</a:t>
            </a:fld>
            <a:endParaRPr lang="de-DE" dirty="0"/>
          </a:p>
        </p:txBody>
      </p:sp>
      <p:sp>
        <p:nvSpPr>
          <p:cNvPr id="3" name="Textplatzhalter 2">
            <a:extLst>
              <a:ext uri="{FF2B5EF4-FFF2-40B4-BE49-F238E27FC236}">
                <a16:creationId xmlns:a16="http://schemas.microsoft.com/office/drawing/2014/main" id="{E0104292-E52F-32CF-3B0F-4AF380A0DCE8}"/>
              </a:ext>
            </a:extLst>
          </p:cNvPr>
          <p:cNvSpPr>
            <a:spLocks noGrp="1"/>
          </p:cNvSpPr>
          <p:nvPr>
            <p:ph type="body" sz="quarter" idx="13"/>
          </p:nvPr>
        </p:nvSpPr>
        <p:spPr>
          <a:xfrm>
            <a:off x="3954462" y="1845226"/>
            <a:ext cx="6434529" cy="4158953"/>
          </a:xfrm>
        </p:spPr>
        <p:txBody>
          <a:bodyPr/>
          <a:lstStyle/>
          <a:p>
            <a:pPr lvl="1"/>
            <a:r>
              <a:rPr lang="de-DE"/>
              <a:t>Sollten mir trotz aller Bemühungen Barrieren entgangen sein, die sich in PowerPoint abbauen lassen, </a:t>
            </a:r>
            <a:r>
              <a:rPr lang="de-DE">
                <a:hlinkClick r:id="rId3"/>
              </a:rPr>
              <a:t>lassen Sie es mich wissen</a:t>
            </a:r>
            <a:r>
              <a:rPr lang="de-DE"/>
              <a:t> (Link öffnet Mailprogramm mit einer Nachricht an Nicola Pridik). Ich lerne gern dazu.</a:t>
            </a:r>
            <a:endParaRPr lang="de-DE" dirty="0"/>
          </a:p>
        </p:txBody>
      </p:sp>
    </p:spTree>
    <p:extLst>
      <p:ext uri="{BB962C8B-B14F-4D97-AF65-F5344CB8AC3E}">
        <p14:creationId xmlns:p14="http://schemas.microsoft.com/office/powerpoint/2010/main" val="15251298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Titel 40">
            <a:extLst>
              <a:ext uri="{FF2B5EF4-FFF2-40B4-BE49-F238E27FC236}">
                <a16:creationId xmlns:a16="http://schemas.microsoft.com/office/drawing/2014/main" id="{7D09CB0E-B541-E83D-44F7-0B1E8CE48872}"/>
              </a:ext>
            </a:extLst>
          </p:cNvPr>
          <p:cNvSpPr>
            <a:spLocks noGrp="1"/>
          </p:cNvSpPr>
          <p:nvPr>
            <p:ph type="title"/>
          </p:nvPr>
        </p:nvSpPr>
        <p:spPr/>
        <p:txBody>
          <a:bodyPr/>
          <a:lstStyle/>
          <a:p>
            <a:r>
              <a:rPr lang="de-DE" dirty="0"/>
              <a:t>Agenda</a:t>
            </a:r>
          </a:p>
        </p:txBody>
      </p:sp>
      <p:sp>
        <p:nvSpPr>
          <p:cNvPr id="3" name="Textplatzhalter 2">
            <a:extLst>
              <a:ext uri="{FF2B5EF4-FFF2-40B4-BE49-F238E27FC236}">
                <a16:creationId xmlns:a16="http://schemas.microsoft.com/office/drawing/2014/main" id="{7AF33E72-B1A9-1809-0834-A1E21A263153}"/>
              </a:ext>
              <a:ext uri="{C183D7F6-B498-43B3-948B-1728B52AA6E4}">
                <adec:decorative xmlns:adec="http://schemas.microsoft.com/office/drawing/2017/decorative" val="1"/>
              </a:ext>
            </a:extLst>
          </p:cNvPr>
          <p:cNvSpPr>
            <a:spLocks noGrp="1"/>
          </p:cNvSpPr>
          <p:nvPr>
            <p:ph type="body" sz="quarter" idx="13"/>
          </p:nvPr>
        </p:nvSpPr>
        <p:spPr/>
        <p:txBody>
          <a:bodyPr/>
          <a:lstStyle/>
          <a:p>
            <a:r>
              <a:rPr lang="de-DE" dirty="0"/>
              <a:t>1 </a:t>
            </a:r>
          </a:p>
        </p:txBody>
      </p:sp>
      <p:sp>
        <p:nvSpPr>
          <p:cNvPr id="9" name="Textplatzhalter 8">
            <a:extLst>
              <a:ext uri="{FF2B5EF4-FFF2-40B4-BE49-F238E27FC236}">
                <a16:creationId xmlns:a16="http://schemas.microsoft.com/office/drawing/2014/main" id="{17C62E81-67FB-3C8C-B2AE-278DAC8A0976}"/>
              </a:ext>
            </a:extLst>
          </p:cNvPr>
          <p:cNvSpPr>
            <a:spLocks noGrp="1"/>
          </p:cNvSpPr>
          <p:nvPr>
            <p:ph type="body" sz="quarter" idx="19"/>
          </p:nvPr>
        </p:nvSpPr>
        <p:spPr/>
        <p:txBody>
          <a:bodyPr/>
          <a:lstStyle/>
          <a:p>
            <a:r>
              <a:rPr lang="de-DE" dirty="0"/>
              <a:t>Einige Layouts mit Inhalt</a:t>
            </a:r>
          </a:p>
        </p:txBody>
      </p:sp>
      <p:sp>
        <p:nvSpPr>
          <p:cNvPr id="4" name="Textplatzhalter 3">
            <a:extLst>
              <a:ext uri="{FF2B5EF4-FFF2-40B4-BE49-F238E27FC236}">
                <a16:creationId xmlns:a16="http://schemas.microsoft.com/office/drawing/2014/main" id="{243A379E-7065-CE20-7DCC-A9A5BB4FC454}"/>
              </a:ext>
              <a:ext uri="{C183D7F6-B498-43B3-948B-1728B52AA6E4}">
                <adec:decorative xmlns:adec="http://schemas.microsoft.com/office/drawing/2017/decorative" val="1"/>
              </a:ext>
            </a:extLst>
          </p:cNvPr>
          <p:cNvSpPr>
            <a:spLocks noGrp="1"/>
          </p:cNvSpPr>
          <p:nvPr>
            <p:ph type="body" sz="quarter" idx="14"/>
          </p:nvPr>
        </p:nvSpPr>
        <p:spPr/>
        <p:txBody>
          <a:bodyPr/>
          <a:lstStyle/>
          <a:p>
            <a:r>
              <a:rPr lang="de-DE" dirty="0"/>
              <a:t>2</a:t>
            </a:r>
          </a:p>
        </p:txBody>
      </p:sp>
      <p:sp>
        <p:nvSpPr>
          <p:cNvPr id="10" name="Textplatzhalter 9">
            <a:extLst>
              <a:ext uri="{FF2B5EF4-FFF2-40B4-BE49-F238E27FC236}">
                <a16:creationId xmlns:a16="http://schemas.microsoft.com/office/drawing/2014/main" id="{7795D9CA-88C2-1A29-4DA2-BCAA36A8B1DE}"/>
              </a:ext>
            </a:extLst>
          </p:cNvPr>
          <p:cNvSpPr>
            <a:spLocks noGrp="1"/>
          </p:cNvSpPr>
          <p:nvPr>
            <p:ph type="body" sz="quarter" idx="20"/>
          </p:nvPr>
        </p:nvSpPr>
        <p:spPr/>
        <p:txBody>
          <a:bodyPr/>
          <a:lstStyle/>
          <a:p>
            <a:r>
              <a:rPr lang="de-DE" dirty="0"/>
              <a:t>Weitere Bestandteile einer Präsentationsvorlage</a:t>
            </a:r>
          </a:p>
        </p:txBody>
      </p:sp>
      <p:sp>
        <p:nvSpPr>
          <p:cNvPr id="5" name="Textplatzhalter 4">
            <a:extLst>
              <a:ext uri="{FF2B5EF4-FFF2-40B4-BE49-F238E27FC236}">
                <a16:creationId xmlns:a16="http://schemas.microsoft.com/office/drawing/2014/main" id="{B0953775-C619-8325-F448-619C6F6169C8}"/>
              </a:ext>
              <a:ext uri="{C183D7F6-B498-43B3-948B-1728B52AA6E4}">
                <adec:decorative xmlns:adec="http://schemas.microsoft.com/office/drawing/2017/decorative" val="1"/>
              </a:ext>
            </a:extLst>
          </p:cNvPr>
          <p:cNvSpPr>
            <a:spLocks noGrp="1"/>
          </p:cNvSpPr>
          <p:nvPr>
            <p:ph type="body" sz="quarter" idx="15"/>
          </p:nvPr>
        </p:nvSpPr>
        <p:spPr/>
        <p:txBody>
          <a:bodyPr/>
          <a:lstStyle/>
          <a:p>
            <a:r>
              <a:rPr lang="de-DE" dirty="0"/>
              <a:t>3</a:t>
            </a:r>
          </a:p>
        </p:txBody>
      </p:sp>
      <p:sp>
        <p:nvSpPr>
          <p:cNvPr id="11" name="Textplatzhalter 10">
            <a:extLst>
              <a:ext uri="{FF2B5EF4-FFF2-40B4-BE49-F238E27FC236}">
                <a16:creationId xmlns:a16="http://schemas.microsoft.com/office/drawing/2014/main" id="{1C576F18-BFD6-5CED-EEAA-11E4F7EC1F67}"/>
              </a:ext>
            </a:extLst>
          </p:cNvPr>
          <p:cNvSpPr>
            <a:spLocks noGrp="1"/>
          </p:cNvSpPr>
          <p:nvPr>
            <p:ph type="body" sz="quarter" idx="21"/>
          </p:nvPr>
        </p:nvSpPr>
        <p:spPr/>
        <p:txBody>
          <a:bodyPr/>
          <a:lstStyle/>
          <a:p>
            <a:r>
              <a:rPr lang="de-DE" dirty="0"/>
              <a:t>Ihre eigene Präsentationsvorlage</a:t>
            </a:r>
          </a:p>
        </p:txBody>
      </p:sp>
      <p:sp>
        <p:nvSpPr>
          <p:cNvPr id="6" name="Textplatzhalter 5">
            <a:extLst>
              <a:ext uri="{FF2B5EF4-FFF2-40B4-BE49-F238E27FC236}">
                <a16:creationId xmlns:a16="http://schemas.microsoft.com/office/drawing/2014/main" id="{CC983580-155A-CACA-59F9-FBEAF9ADFF14}"/>
              </a:ext>
              <a:ext uri="{C183D7F6-B498-43B3-948B-1728B52AA6E4}">
                <adec:decorative xmlns:adec="http://schemas.microsoft.com/office/drawing/2017/decorative" val="1"/>
              </a:ext>
            </a:extLst>
          </p:cNvPr>
          <p:cNvSpPr>
            <a:spLocks noGrp="1"/>
          </p:cNvSpPr>
          <p:nvPr>
            <p:ph type="body" sz="quarter" idx="16"/>
          </p:nvPr>
        </p:nvSpPr>
        <p:spPr/>
        <p:txBody>
          <a:bodyPr/>
          <a:lstStyle/>
          <a:p>
            <a:r>
              <a:rPr lang="de-DE" dirty="0"/>
              <a:t>4</a:t>
            </a:r>
          </a:p>
        </p:txBody>
      </p:sp>
      <p:sp>
        <p:nvSpPr>
          <p:cNvPr id="12" name="Textplatzhalter 11">
            <a:extLst>
              <a:ext uri="{FF2B5EF4-FFF2-40B4-BE49-F238E27FC236}">
                <a16:creationId xmlns:a16="http://schemas.microsoft.com/office/drawing/2014/main" id="{2A4FC73E-9A38-F5F6-50C9-DE5FF392CEDB}"/>
              </a:ext>
            </a:extLst>
          </p:cNvPr>
          <p:cNvSpPr>
            <a:spLocks noGrp="1"/>
          </p:cNvSpPr>
          <p:nvPr>
            <p:ph type="body" sz="quarter" idx="22"/>
          </p:nvPr>
        </p:nvSpPr>
        <p:spPr/>
        <p:txBody>
          <a:bodyPr/>
          <a:lstStyle/>
          <a:p>
            <a:r>
              <a:rPr lang="de-DE" dirty="0"/>
              <a:t>Titel des vierten Kapitels</a:t>
            </a:r>
          </a:p>
        </p:txBody>
      </p:sp>
      <p:sp>
        <p:nvSpPr>
          <p:cNvPr id="7" name="Textplatzhalter 6">
            <a:extLst>
              <a:ext uri="{FF2B5EF4-FFF2-40B4-BE49-F238E27FC236}">
                <a16:creationId xmlns:a16="http://schemas.microsoft.com/office/drawing/2014/main" id="{D02361DA-5447-B47B-806B-A6EAF06C4240}"/>
              </a:ext>
              <a:ext uri="{C183D7F6-B498-43B3-948B-1728B52AA6E4}">
                <adec:decorative xmlns:adec="http://schemas.microsoft.com/office/drawing/2017/decorative" val="1"/>
              </a:ext>
            </a:extLst>
          </p:cNvPr>
          <p:cNvSpPr>
            <a:spLocks noGrp="1"/>
          </p:cNvSpPr>
          <p:nvPr>
            <p:ph type="body" sz="quarter" idx="17"/>
          </p:nvPr>
        </p:nvSpPr>
        <p:spPr/>
        <p:txBody>
          <a:bodyPr/>
          <a:lstStyle/>
          <a:p>
            <a:r>
              <a:rPr lang="de-DE" dirty="0"/>
              <a:t>5</a:t>
            </a:r>
          </a:p>
        </p:txBody>
      </p:sp>
      <p:sp>
        <p:nvSpPr>
          <p:cNvPr id="13" name="Textplatzhalter 12">
            <a:extLst>
              <a:ext uri="{FF2B5EF4-FFF2-40B4-BE49-F238E27FC236}">
                <a16:creationId xmlns:a16="http://schemas.microsoft.com/office/drawing/2014/main" id="{CA41F1FE-93B5-7C50-3B66-F9A017670661}"/>
              </a:ext>
            </a:extLst>
          </p:cNvPr>
          <p:cNvSpPr>
            <a:spLocks noGrp="1"/>
          </p:cNvSpPr>
          <p:nvPr>
            <p:ph type="body" sz="quarter" idx="23"/>
          </p:nvPr>
        </p:nvSpPr>
        <p:spPr/>
        <p:txBody>
          <a:bodyPr/>
          <a:lstStyle/>
          <a:p>
            <a:r>
              <a:rPr lang="de-DE" dirty="0"/>
              <a:t>Titel des fünften Kapitels</a:t>
            </a:r>
          </a:p>
        </p:txBody>
      </p:sp>
      <p:sp>
        <p:nvSpPr>
          <p:cNvPr id="8" name="Textplatzhalter 7">
            <a:extLst>
              <a:ext uri="{FF2B5EF4-FFF2-40B4-BE49-F238E27FC236}">
                <a16:creationId xmlns:a16="http://schemas.microsoft.com/office/drawing/2014/main" id="{81EF1842-030D-70B7-97C0-0631AA681B31}"/>
              </a:ext>
              <a:ext uri="{C183D7F6-B498-43B3-948B-1728B52AA6E4}">
                <adec:decorative xmlns:adec="http://schemas.microsoft.com/office/drawing/2017/decorative" val="1"/>
              </a:ext>
            </a:extLst>
          </p:cNvPr>
          <p:cNvSpPr>
            <a:spLocks noGrp="1"/>
          </p:cNvSpPr>
          <p:nvPr>
            <p:ph type="body" sz="quarter" idx="18"/>
          </p:nvPr>
        </p:nvSpPr>
        <p:spPr/>
        <p:txBody>
          <a:bodyPr/>
          <a:lstStyle/>
          <a:p>
            <a:r>
              <a:rPr lang="de-DE" dirty="0"/>
              <a:t>6</a:t>
            </a:r>
          </a:p>
        </p:txBody>
      </p:sp>
      <p:sp>
        <p:nvSpPr>
          <p:cNvPr id="14" name="Textplatzhalter 13">
            <a:extLst>
              <a:ext uri="{FF2B5EF4-FFF2-40B4-BE49-F238E27FC236}">
                <a16:creationId xmlns:a16="http://schemas.microsoft.com/office/drawing/2014/main" id="{9103A19D-1D30-67EF-CBC7-74D154D4F59C}"/>
              </a:ext>
            </a:extLst>
          </p:cNvPr>
          <p:cNvSpPr>
            <a:spLocks noGrp="1"/>
          </p:cNvSpPr>
          <p:nvPr>
            <p:ph type="body" sz="quarter" idx="24"/>
          </p:nvPr>
        </p:nvSpPr>
        <p:spPr/>
        <p:txBody>
          <a:bodyPr/>
          <a:lstStyle/>
          <a:p>
            <a:r>
              <a:rPr lang="de-DE" dirty="0"/>
              <a:t>Titel des sechsten Kapitels</a:t>
            </a:r>
          </a:p>
        </p:txBody>
      </p:sp>
    </p:spTree>
    <p:extLst>
      <p:ext uri="{BB962C8B-B14F-4D97-AF65-F5344CB8AC3E}">
        <p14:creationId xmlns:p14="http://schemas.microsoft.com/office/powerpoint/2010/main" val="1083986282"/>
      </p:ext>
    </p:extLst>
  </p:cSld>
  <p:clrMapOvr>
    <a:masterClrMapping/>
  </p:clrMapOvr>
  <p:extLst>
    <p:ext uri="{6950BFC3-D8DA-4A85-94F7-54DA5524770B}">
      <p188:commentRel xmlns:p188="http://schemas.microsoft.com/office/powerpoint/2018/8/main" r:id="rId3"/>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B60224-4C33-DF49-8712-D0FF39889FD6}"/>
              </a:ext>
            </a:extLst>
          </p:cNvPr>
          <p:cNvSpPr>
            <a:spLocks noGrp="1"/>
          </p:cNvSpPr>
          <p:nvPr>
            <p:ph type="title"/>
          </p:nvPr>
        </p:nvSpPr>
        <p:spPr/>
        <p:txBody>
          <a:bodyPr/>
          <a:lstStyle/>
          <a:p>
            <a:r>
              <a:rPr lang="de-DE" dirty="0"/>
              <a:t>Einige Layouts mit Inhalt</a:t>
            </a:r>
          </a:p>
        </p:txBody>
      </p:sp>
      <p:sp>
        <p:nvSpPr>
          <p:cNvPr id="3" name="Textplatzhalter 2">
            <a:extLst>
              <a:ext uri="{FF2B5EF4-FFF2-40B4-BE49-F238E27FC236}">
                <a16:creationId xmlns:a16="http://schemas.microsoft.com/office/drawing/2014/main" id="{0DE2D35C-7CD6-16BC-73FB-AE32AC6361D1}"/>
              </a:ext>
            </a:extLst>
          </p:cNvPr>
          <p:cNvSpPr>
            <a:spLocks noGrp="1"/>
          </p:cNvSpPr>
          <p:nvPr>
            <p:ph type="body" idx="1"/>
          </p:nvPr>
        </p:nvSpPr>
        <p:spPr/>
        <p:txBody>
          <a:bodyPr/>
          <a:lstStyle/>
          <a:p>
            <a:r>
              <a:rPr lang="de-DE" dirty="0"/>
              <a:t>Hier könnte ein Untertitel stehen</a:t>
            </a:r>
          </a:p>
        </p:txBody>
      </p:sp>
    </p:spTree>
    <p:extLst>
      <p:ext uri="{BB962C8B-B14F-4D97-AF65-F5344CB8AC3E}">
        <p14:creationId xmlns:p14="http://schemas.microsoft.com/office/powerpoint/2010/main" val="2917438297"/>
      </p:ext>
    </p:extLst>
  </p:cSld>
  <p:clrMapOvr>
    <a:masterClrMapping/>
  </p:clrMapOvr>
  <p:extLst>
    <p:ext uri="{6950BFC3-D8DA-4A85-94F7-54DA5524770B}">
      <p188:commentRel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A3E6037-8E7E-73FF-AFBA-CB199710C7BD}"/>
              </a:ext>
            </a:extLst>
          </p:cNvPr>
          <p:cNvSpPr>
            <a:spLocks noGrp="1"/>
          </p:cNvSpPr>
          <p:nvPr>
            <p:ph type="title"/>
          </p:nvPr>
        </p:nvSpPr>
        <p:spPr/>
        <p:txBody>
          <a:bodyPr/>
          <a:lstStyle/>
          <a:p>
            <a:r>
              <a:rPr lang="de-DE" dirty="0"/>
              <a:t>Leichte Sprache</a:t>
            </a:r>
          </a:p>
        </p:txBody>
      </p:sp>
      <p:pic>
        <p:nvPicPr>
          <p:cNvPr id="6" name="Bildplatzhalter 5" descr="Einfache Zeichnung eines Blattes mit kurzen Textzeilen und breitem Rand, über dem eine leuchtende Glühbirne liegt">
            <a:extLst>
              <a:ext uri="{FF2B5EF4-FFF2-40B4-BE49-F238E27FC236}">
                <a16:creationId xmlns:a16="http://schemas.microsoft.com/office/drawing/2014/main" id="{2DE114EB-7C86-57A6-E35A-062DDA1D11B4}"/>
              </a:ext>
            </a:extLst>
          </p:cNvPr>
          <p:cNvPicPr>
            <a:picLocks noGrp="1" noChangeAspect="1"/>
          </p:cNvPicPr>
          <p:nvPr>
            <p:ph type="pic" sz="quarter" idx="14"/>
          </p:nvPr>
        </p:nvPicPr>
        <p:blipFill rotWithShape="1">
          <a:blip r:embed="rId4" cstate="print">
            <a:extLst>
              <a:ext uri="{28A0092B-C50C-407E-A947-70E740481C1C}">
                <a14:useLocalDpi xmlns:a14="http://schemas.microsoft.com/office/drawing/2010/main"/>
              </a:ext>
            </a:extLst>
          </a:blip>
          <a:srcRect l="14175" t="-8222" r="7765" b="-17873"/>
          <a:stretch/>
        </p:blipFill>
        <p:spPr>
          <a:xfrm>
            <a:off x="194618" y="449202"/>
            <a:ext cx="5704676" cy="6495189"/>
          </a:xfrm>
          <a:ln>
            <a:solidFill>
              <a:schemeClr val="bg1"/>
            </a:solidFill>
          </a:ln>
        </p:spPr>
      </p:pic>
      <p:sp>
        <p:nvSpPr>
          <p:cNvPr id="14" name="Textplatzhalter 13">
            <a:extLst>
              <a:ext uri="{FF2B5EF4-FFF2-40B4-BE49-F238E27FC236}">
                <a16:creationId xmlns:a16="http://schemas.microsoft.com/office/drawing/2014/main" id="{D69D3F35-3D1D-42E4-752F-DD5627EB52C9}"/>
              </a:ext>
            </a:extLst>
          </p:cNvPr>
          <p:cNvSpPr>
            <a:spLocks noGrp="1"/>
          </p:cNvSpPr>
          <p:nvPr>
            <p:ph type="body" sz="quarter" idx="13"/>
          </p:nvPr>
        </p:nvSpPr>
        <p:spPr/>
        <p:txBody>
          <a:bodyPr/>
          <a:lstStyle/>
          <a:p>
            <a:pPr lvl="1"/>
            <a:r>
              <a:rPr lang="de-DE"/>
              <a:t>Lorem</a:t>
            </a:r>
            <a:r>
              <a:rPr lang="de-DE" dirty="0"/>
              <a:t> ipsum </a:t>
            </a:r>
            <a:r>
              <a:rPr lang="de-DE"/>
              <a:t>dolor</a:t>
            </a:r>
            <a:r>
              <a:rPr lang="de-DE" dirty="0"/>
              <a:t> sit amet, consectetuer adipiscing elit. Aenean commodo ligula eget dolor.</a:t>
            </a:r>
          </a:p>
        </p:txBody>
      </p:sp>
      <p:sp>
        <p:nvSpPr>
          <p:cNvPr id="3" name="Fußzeilenplatzhalter 2">
            <a:extLst>
              <a:ext uri="{FF2B5EF4-FFF2-40B4-BE49-F238E27FC236}">
                <a16:creationId xmlns:a16="http://schemas.microsoft.com/office/drawing/2014/main" id="{6FA649AF-AAC8-0CD8-DABE-5E34A633A336}"/>
              </a:ext>
              <a:ext uri="{C183D7F6-B498-43B3-948B-1728B52AA6E4}">
                <adec:decorative xmlns:adec="http://schemas.microsoft.com/office/drawing/2017/decorative" val="1"/>
              </a:ext>
            </a:extLst>
          </p:cNvPr>
          <p:cNvSpPr>
            <a:spLocks noGrp="1"/>
          </p:cNvSpPr>
          <p:nvPr>
            <p:ph type="ftr" sz="quarter" idx="16"/>
          </p:nvPr>
        </p:nvSpPr>
        <p:spPr/>
        <p:txBody>
          <a:bodyPr/>
          <a:lstStyle/>
          <a:p>
            <a:r>
              <a:rPr lang="de-DE" dirty="0"/>
              <a:t>Beispieldatei von Nicola Pridik</a:t>
            </a:r>
          </a:p>
        </p:txBody>
      </p:sp>
      <p:sp>
        <p:nvSpPr>
          <p:cNvPr id="4" name="Foliennummernplatzhalter 3">
            <a:extLst>
              <a:ext uri="{FF2B5EF4-FFF2-40B4-BE49-F238E27FC236}">
                <a16:creationId xmlns:a16="http://schemas.microsoft.com/office/drawing/2014/main" id="{CD6DE9F6-FEB2-A6AF-CCC4-1C0AFBAB4D93}"/>
              </a:ext>
              <a:ext uri="{C183D7F6-B498-43B3-948B-1728B52AA6E4}">
                <adec:decorative xmlns:adec="http://schemas.microsoft.com/office/drawing/2017/decorative" val="1"/>
              </a:ext>
            </a:extLst>
          </p:cNvPr>
          <p:cNvSpPr>
            <a:spLocks noGrp="1"/>
          </p:cNvSpPr>
          <p:nvPr>
            <p:ph type="sldNum" sz="quarter" idx="17"/>
          </p:nvPr>
        </p:nvSpPr>
        <p:spPr/>
        <p:txBody>
          <a:bodyPr/>
          <a:lstStyle/>
          <a:p>
            <a:fld id="{DCB03109-39F2-4DB8-8335-8578428F85EB}" type="slidenum">
              <a:rPr lang="de-DE" smtClean="0"/>
              <a:pPr/>
              <a:t>7</a:t>
            </a:fld>
            <a:endParaRPr lang="de-DE" dirty="0"/>
          </a:p>
        </p:txBody>
      </p:sp>
    </p:spTree>
    <p:extLst>
      <p:ext uri="{BB962C8B-B14F-4D97-AF65-F5344CB8AC3E}">
        <p14:creationId xmlns:p14="http://schemas.microsoft.com/office/powerpoint/2010/main" val="3028584608"/>
      </p:ext>
    </p:extLst>
  </p:cSld>
  <p:clrMapOvr>
    <a:masterClrMapping/>
  </p:clrMapOvr>
  <p:extLst>
    <p:ext uri="{6950BFC3-D8DA-4A85-94F7-54DA5524770B}">
      <p188:commentRel xmlns:p188="http://schemas.microsoft.com/office/powerpoint/2018/8/main" r:id="rId3"/>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C5181D-3244-0B7A-7626-304341661B6A}"/>
              </a:ext>
            </a:extLst>
          </p:cNvPr>
          <p:cNvSpPr>
            <a:spLocks noGrp="1"/>
          </p:cNvSpPr>
          <p:nvPr>
            <p:ph type="title"/>
          </p:nvPr>
        </p:nvSpPr>
        <p:spPr/>
        <p:txBody>
          <a:bodyPr/>
          <a:lstStyle/>
          <a:p>
            <a:r>
              <a:rPr lang="de-DE"/>
              <a:t>Digitale Barrierefreiheit</a:t>
            </a:r>
          </a:p>
        </p:txBody>
      </p:sp>
      <p:pic>
        <p:nvPicPr>
          <p:cNvPr id="15" name="Bildplatzhalter 14" descr="Einfache Zeichnung eines Computerbildschirms, der als geöffnetes Fenster dargestellt wird, durch das man eine weite Landschaft mit Sonne und Wolken sieht">
            <a:extLst>
              <a:ext uri="{FF2B5EF4-FFF2-40B4-BE49-F238E27FC236}">
                <a16:creationId xmlns:a16="http://schemas.microsoft.com/office/drawing/2014/main" id="{F5F71AC3-67A0-0484-08DB-12B7ECA08209}"/>
              </a:ext>
            </a:extLst>
          </p:cNvPr>
          <p:cNvPicPr>
            <a:picLocks noGrp="1" noChangeAspect="1"/>
          </p:cNvPicPr>
          <p:nvPr>
            <p:ph type="pic" sz="quarter" idx="13"/>
          </p:nvPr>
        </p:nvPicPr>
        <p:blipFill rotWithShape="1">
          <a:blip r:embed="rId4" cstate="print">
            <a:extLst>
              <a:ext uri="{28A0092B-C50C-407E-A947-70E740481C1C}">
                <a14:useLocalDpi xmlns:a14="http://schemas.microsoft.com/office/drawing/2010/main"/>
              </a:ext>
            </a:extLst>
          </a:blip>
          <a:srcRect l="-16944" r="-16944"/>
          <a:stretch/>
        </p:blipFill>
        <p:spPr>
          <a:solidFill>
            <a:schemeClr val="bg1"/>
          </a:solidFill>
        </p:spPr>
      </p:pic>
      <p:sp>
        <p:nvSpPr>
          <p:cNvPr id="3" name="Fußzeilenplatzhalter 2">
            <a:extLst>
              <a:ext uri="{FF2B5EF4-FFF2-40B4-BE49-F238E27FC236}">
                <a16:creationId xmlns:a16="http://schemas.microsoft.com/office/drawing/2014/main" id="{4EBE93A3-E930-6F77-5EA7-0C40319440A0}"/>
              </a:ext>
              <a:ext uri="{C183D7F6-B498-43B3-948B-1728B52AA6E4}">
                <adec:decorative xmlns:adec="http://schemas.microsoft.com/office/drawing/2017/decorative" val="1"/>
              </a:ext>
            </a:extLst>
          </p:cNvPr>
          <p:cNvSpPr>
            <a:spLocks noGrp="1"/>
          </p:cNvSpPr>
          <p:nvPr>
            <p:ph type="ftr" sz="quarter" idx="15"/>
          </p:nvPr>
        </p:nvSpPr>
        <p:spPr/>
        <p:txBody>
          <a:bodyPr/>
          <a:lstStyle/>
          <a:p>
            <a:r>
              <a:rPr lang="de-DE"/>
              <a:t>Beispieldatei von Nicola Pridik</a:t>
            </a:r>
          </a:p>
        </p:txBody>
      </p:sp>
      <p:sp>
        <p:nvSpPr>
          <p:cNvPr id="4" name="Foliennummernplatzhalter 3">
            <a:extLst>
              <a:ext uri="{FF2B5EF4-FFF2-40B4-BE49-F238E27FC236}">
                <a16:creationId xmlns:a16="http://schemas.microsoft.com/office/drawing/2014/main" id="{CF6817AE-5A3A-7822-18F2-FC09E1699EDF}"/>
              </a:ext>
              <a:ext uri="{C183D7F6-B498-43B3-948B-1728B52AA6E4}">
                <adec:decorative xmlns:adec="http://schemas.microsoft.com/office/drawing/2017/decorative" val="1"/>
              </a:ext>
            </a:extLst>
          </p:cNvPr>
          <p:cNvSpPr>
            <a:spLocks noGrp="1"/>
          </p:cNvSpPr>
          <p:nvPr>
            <p:ph type="sldNum" sz="quarter" idx="16"/>
          </p:nvPr>
        </p:nvSpPr>
        <p:spPr/>
        <p:txBody>
          <a:bodyPr/>
          <a:lstStyle/>
          <a:p>
            <a:fld id="{DCB03109-39F2-4DB8-8335-8578428F85EB}" type="slidenum">
              <a:rPr lang="de-DE" smtClean="0"/>
              <a:pPr/>
              <a:t>8</a:t>
            </a:fld>
            <a:endParaRPr lang="de-DE"/>
          </a:p>
        </p:txBody>
      </p:sp>
    </p:spTree>
    <p:extLst>
      <p:ext uri="{BB962C8B-B14F-4D97-AF65-F5344CB8AC3E}">
        <p14:creationId xmlns:p14="http://schemas.microsoft.com/office/powerpoint/2010/main" val="2760474828"/>
      </p:ext>
    </p:extLst>
  </p:cSld>
  <p:clrMapOvr>
    <a:masterClrMapping/>
  </p:clrMapOvr>
  <p:extLst>
    <p:ext uri="{6950BFC3-D8DA-4A85-94F7-54DA5524770B}">
      <p188:commentRel xmlns:p188="http://schemas.microsoft.com/office/powerpoint/2018/8/main" r:id="rId3"/>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a:extLst>
              <a:ext uri="{FF2B5EF4-FFF2-40B4-BE49-F238E27FC236}">
                <a16:creationId xmlns:a16="http://schemas.microsoft.com/office/drawing/2014/main" id="{7E386415-8400-4D2C-3DC8-257562EA7D3C}"/>
              </a:ext>
            </a:extLst>
          </p:cNvPr>
          <p:cNvSpPr>
            <a:spLocks noGrp="1"/>
          </p:cNvSpPr>
          <p:nvPr>
            <p:ph type="title"/>
          </p:nvPr>
        </p:nvSpPr>
        <p:spPr/>
        <p:txBody>
          <a:bodyPr/>
          <a:lstStyle/>
          <a:p>
            <a:r>
              <a:rPr lang="de-DE"/>
              <a:t>Neubau des Bundesgerichtshofs</a:t>
            </a:r>
          </a:p>
        </p:txBody>
      </p:sp>
      <p:sp>
        <p:nvSpPr>
          <p:cNvPr id="3" name="Foliennummernplatzhalter 2">
            <a:extLst>
              <a:ext uri="{FF2B5EF4-FFF2-40B4-BE49-F238E27FC236}">
                <a16:creationId xmlns:a16="http://schemas.microsoft.com/office/drawing/2014/main" id="{363D75B2-4027-269F-CC68-856A4BC1DA51}"/>
              </a:ext>
              <a:ext uri="{C183D7F6-B498-43B3-948B-1728B52AA6E4}">
                <adec:decorative xmlns:adec="http://schemas.microsoft.com/office/drawing/2017/decorative" val="1"/>
              </a:ext>
            </a:extLst>
          </p:cNvPr>
          <p:cNvSpPr>
            <a:spLocks noGrp="1"/>
          </p:cNvSpPr>
          <p:nvPr>
            <p:ph type="sldNum" sz="quarter" idx="12"/>
          </p:nvPr>
        </p:nvSpPr>
        <p:spPr/>
        <p:txBody>
          <a:bodyPr/>
          <a:lstStyle/>
          <a:p>
            <a:fld id="{DCB03109-39F2-4DB8-8335-8578428F85EB}" type="slidenum">
              <a:rPr lang="de-DE" smtClean="0"/>
              <a:pPr/>
              <a:t>9</a:t>
            </a:fld>
            <a:endParaRPr lang="de-DE"/>
          </a:p>
        </p:txBody>
      </p:sp>
      <p:pic>
        <p:nvPicPr>
          <p:cNvPr id="6" name="Bildplatzhalter 5" descr="Foto einer hellen Neubaufassade mit großen Fensterflächen">
            <a:extLst>
              <a:ext uri="{FF2B5EF4-FFF2-40B4-BE49-F238E27FC236}">
                <a16:creationId xmlns:a16="http://schemas.microsoft.com/office/drawing/2014/main" id="{3CF44910-44A7-C8B0-0150-4E295E32F58A}"/>
              </a:ext>
            </a:extLst>
          </p:cNvPr>
          <p:cNvPicPr>
            <a:picLocks noGrp="1" noChangeAspect="1"/>
          </p:cNvPicPr>
          <p:nvPr>
            <p:ph type="pic" sz="quarter" idx="14"/>
          </p:nvPr>
        </p:nvPicPr>
        <p:blipFill>
          <a:blip r:embed="rId3" cstate="print">
            <a:extLst>
              <a:ext uri="{28A0092B-C50C-407E-A947-70E740481C1C}">
                <a14:useLocalDpi xmlns:a14="http://schemas.microsoft.com/office/drawing/2010/main"/>
              </a:ext>
            </a:extLst>
          </a:blip>
          <a:srcRect/>
          <a:stretch/>
        </p:blipFill>
        <p:spPr/>
      </p:pic>
      <p:sp>
        <p:nvSpPr>
          <p:cNvPr id="9" name="Textplatzhalter 8">
            <a:extLst>
              <a:ext uri="{FF2B5EF4-FFF2-40B4-BE49-F238E27FC236}">
                <a16:creationId xmlns:a16="http://schemas.microsoft.com/office/drawing/2014/main" id="{A66223B6-1ED3-DB3A-AD4D-41CF0D6D5998}"/>
              </a:ext>
            </a:extLst>
          </p:cNvPr>
          <p:cNvSpPr>
            <a:spLocks noGrp="1"/>
          </p:cNvSpPr>
          <p:nvPr>
            <p:ph type="body" sz="quarter" idx="13"/>
          </p:nvPr>
        </p:nvSpPr>
        <p:spPr/>
        <p:txBody>
          <a:bodyPr/>
          <a:lstStyle/>
          <a:p>
            <a:r>
              <a:rPr lang="de-DE"/>
              <a:t>Lorem ipsum dolor sit amet, consectetuer adipiscing elit. Aenean commodo ligula eget dolor.</a:t>
            </a:r>
          </a:p>
          <a:p>
            <a:r>
              <a:rPr lang="de-DE"/>
              <a:t>Aenean massa. Cum sociis natoque penatibus et magnis dis parturient montes, nascetur ridiculus mus.</a:t>
            </a:r>
          </a:p>
        </p:txBody>
      </p:sp>
    </p:spTree>
    <p:extLst>
      <p:ext uri="{BB962C8B-B14F-4D97-AF65-F5344CB8AC3E}">
        <p14:creationId xmlns:p14="http://schemas.microsoft.com/office/powerpoint/2010/main" val="2382084321"/>
      </p:ext>
    </p:extLst>
  </p:cSld>
  <p:clrMapOvr>
    <a:masterClrMapping/>
  </p:clrMapOvr>
</p:sld>
</file>

<file path=ppt/theme/theme1.xml><?xml version="1.0" encoding="utf-8"?>
<a:theme xmlns:a="http://schemas.openxmlformats.org/drawingml/2006/main" name="Beispielmaster">
  <a:themeElements>
    <a:clrScheme name="gelb-orange-rot-blau">
      <a:dk1>
        <a:sysClr val="windowText" lastClr="000000"/>
      </a:dk1>
      <a:lt1>
        <a:sysClr val="window" lastClr="FFFFFF"/>
      </a:lt1>
      <a:dk2>
        <a:srgbClr val="11274B"/>
      </a:dk2>
      <a:lt2>
        <a:srgbClr val="F2F2F2"/>
      </a:lt2>
      <a:accent1>
        <a:srgbClr val="1C407A"/>
      </a:accent1>
      <a:accent2>
        <a:srgbClr val="961A1A"/>
      </a:accent2>
      <a:accent3>
        <a:srgbClr val="C05302"/>
      </a:accent3>
      <a:accent4>
        <a:srgbClr val="EAA81C"/>
      </a:accent4>
      <a:accent5>
        <a:srgbClr val="11274B"/>
      </a:accent5>
      <a:accent6>
        <a:srgbClr val="BFBFBF"/>
      </a:accent6>
      <a:hlink>
        <a:srgbClr val="961A1A"/>
      </a:hlink>
      <a:folHlink>
        <a:srgbClr val="961A1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lumMod val="40000"/>
            <a:lumOff val="60000"/>
          </a:schemeClr>
        </a:solidFill>
        <a:ln>
          <a:noFill/>
        </a:ln>
      </a:spPr>
      <a:bodyPr rot="0" spcFirstLastPara="0" vertOverflow="overflow" horzOverflow="overflow" vert="horz" wrap="square" lIns="108000" tIns="72000" rIns="72000" bIns="72000" numCol="1" spcCol="0" rtlCol="0" fromWordArt="0" anchor="t" anchorCtr="0" forceAA="0" compatLnSpc="1">
        <a:prstTxWarp prst="textNoShape">
          <a:avLst/>
        </a:prstTxWarp>
        <a:noAutofit/>
      </a:bodyPr>
      <a:lstStyle>
        <a:defPPr algn="l">
          <a:lnSpc>
            <a:spcPct val="110000"/>
          </a:lnSpc>
          <a:defRPr sz="200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accent3">
              <a:lumMod val="50000"/>
            </a:schemeClr>
          </a:solidFill>
          <a:tailEnd type="triangle" w="lg" len="lg"/>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08000" tIns="72000" rIns="72000" bIns="72000" rtlCol="0">
        <a:noAutofit/>
      </a:bodyPr>
      <a:lstStyle>
        <a:defPPr algn="l">
          <a:lnSpc>
            <a:spcPct val="120000"/>
          </a:lnSpc>
          <a:defRPr sz="2000" smtClean="0"/>
        </a:defPPr>
      </a:lstStyle>
    </a:txDef>
  </a:objectDefaults>
  <a:extraClrSchemeLst/>
  <a:extLst>
    <a:ext uri="{05A4C25C-085E-4340-85A3-A5531E510DB2}">
      <thm15:themeFamily xmlns:thm15="http://schemas.microsoft.com/office/thememl/2012/main" name="praesentationsvorlage-ohne-auftrag.pptx" id="{7B306ADF-7FFB-4BCB-99A4-501CE1D609A3}" vid="{65D66A5C-0EF1-412C-BB54-DDC1E8DE5F59}"/>
    </a:ext>
  </a:extLst>
</a:theme>
</file>

<file path=ppt/theme/theme2.xml><?xml version="1.0" encoding="utf-8"?>
<a:theme xmlns:a="http://schemas.openxmlformats.org/drawingml/2006/main" name="Office">
  <a:themeElements>
    <a:clrScheme name="gelb-orange-rot-blau">
      <a:dk1>
        <a:sysClr val="windowText" lastClr="000000"/>
      </a:dk1>
      <a:lt1>
        <a:sysClr val="window" lastClr="FFFFFF"/>
      </a:lt1>
      <a:dk2>
        <a:srgbClr val="11274B"/>
      </a:dk2>
      <a:lt2>
        <a:srgbClr val="F2F2F2"/>
      </a:lt2>
      <a:accent1>
        <a:srgbClr val="1C407A"/>
      </a:accent1>
      <a:accent2>
        <a:srgbClr val="961A1A"/>
      </a:accent2>
      <a:accent3>
        <a:srgbClr val="C05302"/>
      </a:accent3>
      <a:accent4>
        <a:srgbClr val="EAA81C"/>
      </a:accent4>
      <a:accent5>
        <a:srgbClr val="11274B"/>
      </a:accent5>
      <a:accent6>
        <a:srgbClr val="BFBFBF"/>
      </a:accent6>
      <a:hlink>
        <a:srgbClr val="FFFFFF"/>
      </a:hlink>
      <a:folHlink>
        <a:srgbClr val="FFFF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gelb-orange-rot-blau">
      <a:dk1>
        <a:sysClr val="windowText" lastClr="000000"/>
      </a:dk1>
      <a:lt1>
        <a:sysClr val="window" lastClr="FFFFFF"/>
      </a:lt1>
      <a:dk2>
        <a:srgbClr val="11274B"/>
      </a:dk2>
      <a:lt2>
        <a:srgbClr val="F2F2F2"/>
      </a:lt2>
      <a:accent1>
        <a:srgbClr val="1C407A"/>
      </a:accent1>
      <a:accent2>
        <a:srgbClr val="961A1A"/>
      </a:accent2>
      <a:accent3>
        <a:srgbClr val="C05302"/>
      </a:accent3>
      <a:accent4>
        <a:srgbClr val="EAA81C"/>
      </a:accent4>
      <a:accent5>
        <a:srgbClr val="11274B"/>
      </a:accent5>
      <a:accent6>
        <a:srgbClr val="BFBFBF"/>
      </a:accent6>
      <a:hlink>
        <a:srgbClr val="FFFFFF"/>
      </a:hlink>
      <a:folHlink>
        <a:srgbClr val="FFFFF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700" row="1">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409E0568-0D79-4936-891C-00FE6405E4E3}">
  <we:reference id="wa200000729" version="3.19.222.0" store="de-DE" storeType="OMEX"/>
  <we:alternateReferences>
    <we:reference id="wa200000729" version="3.19.222.0" store="WA200000729"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
  <TotalTime>0</TotalTime>
  <Words>2407</Words>
  <Application>Microsoft Office PowerPoint</Application>
  <PresentationFormat>Breitbild</PresentationFormat>
  <Paragraphs>235</Paragraphs>
  <Slides>27</Slides>
  <Notes>27</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27</vt:i4>
      </vt:variant>
    </vt:vector>
  </HeadingPairs>
  <TitlesOfParts>
    <vt:vector size="32" baseType="lpstr">
      <vt:lpstr>Arial</vt:lpstr>
      <vt:lpstr>Calibri</vt:lpstr>
      <vt:lpstr>Symbol</vt:lpstr>
      <vt:lpstr>Wingdings</vt:lpstr>
      <vt:lpstr>Beispielmaster</vt:lpstr>
      <vt:lpstr>Barrierefreie Beispielfolien</vt:lpstr>
      <vt:lpstr>Wozu diese Datei dienen soll</vt:lpstr>
      <vt:lpstr>Nutzungshinweis</vt:lpstr>
      <vt:lpstr>Falls Sie Barrieren entdecken</vt:lpstr>
      <vt:lpstr>Agenda</vt:lpstr>
      <vt:lpstr>Einige Layouts mit Inhalt</vt:lpstr>
      <vt:lpstr>Leichte Sprache</vt:lpstr>
      <vt:lpstr>Digitale Barrierefreiheit</vt:lpstr>
      <vt:lpstr>Neubau des Bundesgerichtshofs</vt:lpstr>
      <vt:lpstr>Die Fassade des BGH-Neubaus</vt:lpstr>
      <vt:lpstr>Beispiel für eine Folie mit Listenpunkten</vt:lpstr>
      <vt:lpstr>Ab wann gilt das Barrierefreiheitsstärkungsgesetz?</vt:lpstr>
      <vt:lpstr>Folienbeispiel SmartArt-Grafik</vt:lpstr>
      <vt:lpstr>Titel der Merksatzfolie</vt:lpstr>
      <vt:lpstr>Beispiel für eine Folie mit Icon-Text-Kombinationen</vt:lpstr>
      <vt:lpstr>Folienbeispiel Texttabelle</vt:lpstr>
      <vt:lpstr>Die drei Stationen des Verfahrens</vt:lpstr>
      <vt:lpstr>Wie verteilen sich die Stimmen auf die Parteien?</vt:lpstr>
      <vt:lpstr>Folie mit einer Verlinkung ins Internet</vt:lpstr>
      <vt:lpstr>Weitere Bestandteile einer Präsentationsvorlage</vt:lpstr>
      <vt:lpstr>Titelfolie des Handouts</vt:lpstr>
      <vt:lpstr>Kopiervorlagen Textboxen und Fläche</vt:lpstr>
      <vt:lpstr>Kopiervorlagen Pfeile und Linien</vt:lpstr>
      <vt:lpstr>Ihre eigene Präsentationsvorlage</vt:lpstr>
      <vt:lpstr>Jetzt mit einer barrierefreien Präsentationsvorlage starten</vt:lpstr>
      <vt:lpstr>Eine Handoutvorlage gibt’s auf Wunsch dazu</vt:lpstr>
      <vt:lpstr>Verweis auf die Website von Nicola Pridik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Barrierefreie Beispielfolien von Nicola Pridik</dc:title>
  <dc:creator>Nicola Pridik</dc:creator>
  <cp:keywords>digitale Barrierefreiheit PowerPoint</cp:keywords>
  <cp:lastModifiedBy>Nicola Pridik</cp:lastModifiedBy>
  <cp:revision>164</cp:revision>
  <dcterms:created xsi:type="dcterms:W3CDTF">2022-08-02T11:13:37Z</dcterms:created>
  <dcterms:modified xsi:type="dcterms:W3CDTF">2023-07-05T12:58:42Z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1150822</vt:lpwstr>
  </property>
  <property fmtid="{D5CDD505-2E9C-101B-9397-08002B2CF9AE}" pid="3" name="NXPowerLiteSettings">
    <vt:lpwstr>E9000A38044001</vt:lpwstr>
  </property>
  <property fmtid="{D5CDD505-2E9C-101B-9397-08002B2CF9AE}" pid="4" name="NXPowerLiteVersion">
    <vt:lpwstr>D9.1.2</vt:lpwstr>
  </property>
</Properties>
</file>